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jpg"/>
  <Override PartName="/ppt/media/image16.jpg" ContentType="image/jp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80700" cy="7569200"/>
  <p:notesSz cx="10680700" cy="75692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8447-C64B-4B44-92F8-C30A73D5725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38538" y="946150"/>
            <a:ext cx="360362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8388" y="3643313"/>
            <a:ext cx="854392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37D80-429F-40D5-B2D5-B41190B5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7D80-429F-40D5-B2D5-B41190B57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7D80-429F-40D5-B2D5-B41190B57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7D80-429F-40D5-B2D5-B41190B57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7D80-429F-40D5-B2D5-B41190B57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0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custGeom>
            <a:avLst/>
            <a:gdLst/>
            <a:ahLst/>
            <a:cxnLst/>
            <a:rect l="l" t="t" r="r" b="b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12011" y="4417009"/>
            <a:ext cx="2879979" cy="3142945"/>
          </a:xfrm>
          <a:custGeom>
            <a:avLst/>
            <a:gdLst/>
            <a:ahLst/>
            <a:cxnLst/>
            <a:rect l="l" t="t" r="r" b="b"/>
            <a:pathLst>
              <a:path w="2879979" h="3142945">
                <a:moveTo>
                  <a:pt x="0" y="3142945"/>
                </a:moveTo>
                <a:lnTo>
                  <a:pt x="2879979" y="3142945"/>
                </a:lnTo>
                <a:lnTo>
                  <a:pt x="2879979" y="0"/>
                </a:lnTo>
                <a:lnTo>
                  <a:pt x="0" y="0"/>
                </a:lnTo>
                <a:lnTo>
                  <a:pt x="0" y="3142945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184476"/>
            <a:ext cx="8172005" cy="3142945"/>
          </a:xfrm>
          <a:custGeom>
            <a:avLst/>
            <a:gdLst/>
            <a:ahLst/>
            <a:cxnLst/>
            <a:rect l="l" t="t" r="r" b="b"/>
            <a:pathLst>
              <a:path w="8172005" h="3142945">
                <a:moveTo>
                  <a:pt x="0" y="3142945"/>
                </a:moveTo>
                <a:lnTo>
                  <a:pt x="8172005" y="3142945"/>
                </a:lnTo>
                <a:lnTo>
                  <a:pt x="8172005" y="0"/>
                </a:lnTo>
                <a:lnTo>
                  <a:pt x="0" y="0"/>
                </a:lnTo>
                <a:lnTo>
                  <a:pt x="0" y="3142945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489935"/>
            <a:ext cx="0" cy="3750144"/>
          </a:xfrm>
          <a:custGeom>
            <a:avLst/>
            <a:gdLst/>
            <a:ahLst/>
            <a:cxnLst/>
            <a:rect l="l" t="t" r="r" b="b"/>
            <a:pathLst>
              <a:path h="3750144">
                <a:moveTo>
                  <a:pt x="0" y="0"/>
                </a:moveTo>
                <a:lnTo>
                  <a:pt x="0" y="3750144"/>
                </a:lnTo>
              </a:path>
            </a:pathLst>
          </a:custGeom>
          <a:ln w="3175">
            <a:solidFill>
              <a:srgbClr val="0726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489936"/>
            <a:ext cx="10692003" cy="375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240068"/>
            <a:ext cx="7811998" cy="305460"/>
          </a:xfrm>
          <a:custGeom>
            <a:avLst/>
            <a:gdLst/>
            <a:ahLst/>
            <a:cxnLst/>
            <a:rect l="l" t="t" r="r" b="b"/>
            <a:pathLst>
              <a:path w="7811998" h="305460">
                <a:moveTo>
                  <a:pt x="0" y="305460"/>
                </a:moveTo>
                <a:lnTo>
                  <a:pt x="7811998" y="305460"/>
                </a:lnTo>
                <a:lnTo>
                  <a:pt x="7811998" y="0"/>
                </a:lnTo>
                <a:lnTo>
                  <a:pt x="0" y="0"/>
                </a:lnTo>
                <a:lnTo>
                  <a:pt x="0" y="305460"/>
                </a:lnTo>
                <a:close/>
              </a:path>
            </a:pathLst>
          </a:custGeom>
          <a:solidFill>
            <a:srgbClr val="0000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0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44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50" y="2773302"/>
            <a:ext cx="7136029" cy="7483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598" y="3475955"/>
            <a:ext cx="9550933" cy="1542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24" y="7039356"/>
            <a:ext cx="342148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06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7024" y="7098404"/>
            <a:ext cx="227380" cy="1331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DINCyr-Medium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DINCyr-Medium"/>
                <a:cs typeface="DINCyr-Medium"/>
              </a:rPr>
              <a:t> </a:t>
            </a:r>
            <a:fld id="{81D60167-4931-47E6-BA6A-407CBD079E47}" type="slidenum">
              <a:rPr sz="800" i="1" spc="-35" dirty="0" smtClean="0">
                <a:solidFill>
                  <a:srgbClr val="231F20"/>
                </a:solidFill>
                <a:latin typeface="Lato Thin"/>
                <a:cs typeface="Lato Thin"/>
              </a:rPr>
              <a:t>‹#›</a:t>
            </a:fld>
            <a:endParaRPr sz="800">
              <a:latin typeface="Lato Thin"/>
              <a:cs typeface="Lato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goplanet.eu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5568950" y="5216205"/>
            <a:ext cx="4789944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bg-BG" sz="3600" dirty="0" smtClean="0">
                <a:solidFill>
                  <a:srgbClr val="FFFFFF"/>
                </a:solidFill>
                <a:latin typeface="Proba Pro Md"/>
                <a:cs typeface="Proba Pro Md"/>
              </a:rPr>
              <a:t>Верният път !</a:t>
            </a:r>
            <a:endParaRPr sz="3600" dirty="0">
              <a:latin typeface="Proba Pro Md"/>
              <a:cs typeface="Proba Pro Md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35346" y="3461304"/>
            <a:ext cx="10645353" cy="1542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0"/>
            <a:r>
              <a:rPr lang="bg-BG" sz="2800" spc="-35" dirty="0" smtClean="0">
                <a:solidFill>
                  <a:srgbClr val="72BF44"/>
                </a:solidFill>
                <a:latin typeface="Proba Pro ExLt" pitchFamily="34" charset="0"/>
                <a:cs typeface="Proba Pro"/>
              </a:rPr>
              <a:t>        Започват с</a:t>
            </a:r>
            <a:endParaRPr lang="en-US" sz="2800" dirty="0" smtClean="0">
              <a:latin typeface="Proba Pro ExLt" pitchFamily="34" charset="0"/>
              <a:cs typeface="Proba Pro"/>
            </a:endParaRPr>
          </a:p>
          <a:p>
            <a:pPr marL="1963420">
              <a:lnSpc>
                <a:spcPts val="8680"/>
              </a:lnSpc>
            </a:pPr>
            <a:r>
              <a:rPr lang="en-US" sz="8300" b="1" spc="95" dirty="0" smtClean="0">
                <a:solidFill>
                  <a:srgbClr val="FFFFFF"/>
                </a:solidFill>
                <a:latin typeface="Proba Pro"/>
                <a:cs typeface="Proba Pro"/>
              </a:rPr>
              <a:t>C</a:t>
            </a:r>
            <a:r>
              <a:rPr lang="en-US" sz="8300" b="1" spc="145" dirty="0" smtClean="0">
                <a:solidFill>
                  <a:srgbClr val="FFFFFF"/>
                </a:solidFill>
                <a:latin typeface="Proba Pro"/>
                <a:cs typeface="Proba Pro"/>
              </a:rPr>
              <a:t>A</a:t>
            </a:r>
            <a:r>
              <a:rPr lang="en-US" sz="8300" b="1" spc="5" dirty="0" smtClean="0">
                <a:solidFill>
                  <a:srgbClr val="FFFFFF"/>
                </a:solidFill>
                <a:latin typeface="Proba Pro"/>
                <a:cs typeface="Proba Pro"/>
              </a:rPr>
              <a:t>R</a:t>
            </a:r>
            <a:r>
              <a:rPr lang="en-US" sz="8300" b="1" spc="105" dirty="0" smtClean="0">
                <a:solidFill>
                  <a:srgbClr val="FFFFFF"/>
                </a:solidFill>
                <a:latin typeface="Proba Pro"/>
                <a:cs typeface="Proba Pro"/>
              </a:rPr>
              <a:t>G</a:t>
            </a:r>
            <a:r>
              <a:rPr lang="en-US" sz="8300" b="1" spc="190" dirty="0" smtClean="0">
                <a:solidFill>
                  <a:srgbClr val="FFFFFF"/>
                </a:solidFill>
                <a:latin typeface="Proba Pro"/>
                <a:cs typeface="Proba Pro"/>
              </a:rPr>
              <a:t>O</a:t>
            </a:r>
            <a:r>
              <a:rPr lang="en-US" sz="8300" b="1" spc="5" dirty="0" smtClean="0">
                <a:solidFill>
                  <a:srgbClr val="FFFFFF"/>
                </a:solidFill>
                <a:latin typeface="Proba Pro"/>
                <a:cs typeface="Proba Pro"/>
              </a:rPr>
              <a:t>P</a:t>
            </a:r>
            <a:r>
              <a:rPr lang="en-US" sz="8300" b="1" spc="229" dirty="0" smtClean="0">
                <a:solidFill>
                  <a:srgbClr val="FFFFFF"/>
                </a:solidFill>
                <a:latin typeface="Proba Pro"/>
                <a:cs typeface="Proba Pro"/>
              </a:rPr>
              <a:t>L</a:t>
            </a:r>
            <a:r>
              <a:rPr lang="en-US" sz="8300" b="1" spc="155" dirty="0" smtClean="0">
                <a:solidFill>
                  <a:srgbClr val="FFFFFF"/>
                </a:solidFill>
                <a:latin typeface="Proba Pro"/>
                <a:cs typeface="Proba Pro"/>
              </a:rPr>
              <a:t>A</a:t>
            </a:r>
            <a:r>
              <a:rPr lang="en-US" sz="8300" b="1" spc="320" dirty="0" smtClean="0">
                <a:solidFill>
                  <a:srgbClr val="FFFFFF"/>
                </a:solidFill>
                <a:latin typeface="Proba Pro"/>
                <a:cs typeface="Proba Pro"/>
              </a:rPr>
              <a:t>N</a:t>
            </a:r>
            <a:r>
              <a:rPr lang="en-US" sz="8300" b="1" spc="95" dirty="0" smtClean="0">
                <a:solidFill>
                  <a:srgbClr val="FFFFFF"/>
                </a:solidFill>
                <a:latin typeface="Proba Pro"/>
                <a:cs typeface="Proba Pro"/>
              </a:rPr>
              <a:t>E</a:t>
            </a:r>
            <a:r>
              <a:rPr lang="en-US" sz="8300" b="1" dirty="0" smtClean="0">
                <a:solidFill>
                  <a:srgbClr val="FFFFFF"/>
                </a:solidFill>
                <a:latin typeface="Proba Pro"/>
                <a:cs typeface="Proba Pro"/>
              </a:rPr>
              <a:t>T</a:t>
            </a:r>
            <a:endParaRPr lang="en-US" sz="8300" dirty="0">
              <a:latin typeface="Proba Pro"/>
              <a:cs typeface="Proba Pro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778050" y="2773302"/>
            <a:ext cx="7818844" cy="748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20010">
              <a:tabLst>
                <a:tab pos="3779520" algn="l"/>
              </a:tabLst>
            </a:pPr>
            <a:r>
              <a:rPr lang="bg-BG" sz="4800" spc="-30" dirty="0" smtClean="0">
                <a:solidFill>
                  <a:srgbClr val="72BF44"/>
                </a:solidFill>
                <a:latin typeface="Proba Pro ExLt" pitchFamily="34" charset="0"/>
                <a:cs typeface="Proba Pro"/>
              </a:rPr>
              <a:t>Всички посоки</a:t>
            </a:r>
            <a:endParaRPr lang="en-US" sz="4800" dirty="0">
              <a:latin typeface="Proba Pro Md"/>
              <a:cs typeface="Proba Pro Md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8298395" y="6305415"/>
            <a:ext cx="1798955" cy="298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1000" dirty="0" smtClean="0">
                <a:solidFill>
                  <a:srgbClr val="FFFFFF"/>
                </a:solidFill>
                <a:latin typeface="Proba Pro"/>
                <a:cs typeface="Proba Pro"/>
              </a:rPr>
              <a:t>Европейски превозвач базиран в България</a:t>
            </a:r>
            <a:endParaRPr sz="1000" dirty="0">
              <a:latin typeface="Proba Pro"/>
              <a:cs typeface="Proba Pr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72088" y="535660"/>
            <a:ext cx="2154773" cy="1507024"/>
            <a:chOff x="8272088" y="535660"/>
            <a:chExt cx="2154773" cy="1507024"/>
          </a:xfrm>
        </p:grpSpPr>
        <p:sp>
          <p:nvSpPr>
            <p:cNvPr id="11" name="object 14"/>
            <p:cNvSpPr txBox="1"/>
            <p:nvPr/>
          </p:nvSpPr>
          <p:spPr>
            <a:xfrm>
              <a:off x="8272088" y="1805094"/>
              <a:ext cx="2154773" cy="2375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bg-BG" sz="1200" b="1" spc="150" dirty="0" smtClean="0">
                  <a:solidFill>
                    <a:srgbClr val="FFFFFF"/>
                  </a:solidFill>
                  <a:latin typeface="Uni Neue Bold"/>
                  <a:cs typeface="Uni Neue Bold"/>
                </a:rPr>
                <a:t>Верният път !</a:t>
              </a:r>
              <a:endParaRPr sz="1200" dirty="0">
                <a:latin typeface="Uni Neue Bold"/>
                <a:cs typeface="Uni Neue Bold"/>
              </a:endParaRPr>
            </a:p>
          </p:txBody>
        </p:sp>
        <p:sp>
          <p:nvSpPr>
            <p:cNvPr id="12" name="object 15"/>
            <p:cNvSpPr/>
            <p:nvPr/>
          </p:nvSpPr>
          <p:spPr>
            <a:xfrm>
              <a:off x="8376553" y="535660"/>
              <a:ext cx="1703057" cy="11632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6"/>
            <p:cNvSpPr/>
            <p:nvPr/>
          </p:nvSpPr>
          <p:spPr>
            <a:xfrm>
              <a:off x="8382901" y="1764334"/>
              <a:ext cx="1690357" cy="0"/>
            </a:xfrm>
            <a:custGeom>
              <a:avLst/>
              <a:gdLst/>
              <a:ahLst/>
              <a:cxnLst/>
              <a:rect l="l" t="t" r="r" b="b"/>
              <a:pathLst>
                <a:path w="1690357">
                  <a:moveTo>
                    <a:pt x="0" y="0"/>
                  </a:moveTo>
                  <a:lnTo>
                    <a:pt x="1690357" y="0"/>
                  </a:lnTo>
                </a:path>
              </a:pathLst>
            </a:custGeom>
            <a:ln w="13207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0" y="1227751"/>
            <a:ext cx="4830992" cy="4733925"/>
          </a:xfrm>
          <a:prstGeom prst="rect">
            <a:avLst/>
          </a:prstGeom>
        </p:spPr>
      </p:pic>
      <p:sp>
        <p:nvSpPr>
          <p:cNvPr id="15" name="object 28"/>
          <p:cNvSpPr txBox="1"/>
          <p:nvPr/>
        </p:nvSpPr>
        <p:spPr>
          <a:xfrm>
            <a:off x="527300" y="6305415"/>
            <a:ext cx="1384050" cy="164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</p:spTree>
    <p:extLst>
      <p:ext uri="{BB962C8B-B14F-4D97-AF65-F5344CB8AC3E}">
        <p14:creationId xmlns:p14="http://schemas.microsoft.com/office/powerpoint/2010/main" val="7002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950" y="3143886"/>
            <a:ext cx="3634064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tabLst>
                <a:tab pos="1809750" algn="l"/>
              </a:tabLst>
            </a:pPr>
            <a:r>
              <a:rPr lang="bg-BG" sz="3600" cap="all" spc="200" dirty="0" smtClean="0">
                <a:solidFill>
                  <a:srgbClr val="FFFFFF"/>
                </a:solidFill>
                <a:latin typeface="Proba Pro Lt"/>
                <a:cs typeface="Proba Pro Lt"/>
              </a:rPr>
              <a:t>Благодарим ви</a:t>
            </a:r>
            <a:endParaRPr sz="3600" cap="all" spc="200" dirty="0">
              <a:latin typeface="Proba Pro Lt"/>
              <a:cs typeface="Proba Pro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79" y="6483487"/>
            <a:ext cx="2049671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cap="all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Cargo Planet LTD</a:t>
            </a:r>
            <a:r>
              <a:rPr sz="1200" b="1" cap="all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.</a:t>
            </a:r>
            <a:endParaRPr sz="1200" b="1" cap="all" dirty="0" smtClean="0">
              <a:latin typeface="Proba Pro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VAT </a:t>
            </a:r>
            <a:r>
              <a:rPr sz="1200" dirty="0" err="1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ID.N</a:t>
            </a:r>
            <a:r>
              <a:rPr lang="en-US" sz="1200" dirty="0" err="1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o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: BG 175142121</a:t>
            </a:r>
            <a:endParaRPr sz="1200" dirty="0" smtClean="0">
              <a:latin typeface="Proba Pro" pitchFamily="34" charset="0"/>
              <a:cs typeface="Arial"/>
            </a:endParaRPr>
          </a:p>
          <a:p>
            <a:pPr marL="12700" marR="12700" indent="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e-m</a:t>
            </a:r>
            <a:r>
              <a:rPr lang="en-US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ail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:</a:t>
            </a:r>
            <a:r>
              <a:rPr lang="en-US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 info@cargoplanet.eu</a:t>
            </a:r>
          </a:p>
          <a:p>
            <a:pPr marL="12700" marR="12700" indent="0"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www.cargoplanet.eu</a:t>
            </a:r>
            <a:endParaRPr sz="1200" dirty="0">
              <a:solidFill>
                <a:srgbClr val="FFFFFF"/>
              </a:solidFill>
              <a:latin typeface="Proba Pro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1447" y="6483486"/>
            <a:ext cx="2270177" cy="8825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1200" b="1" cap="all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Основен офис</a:t>
            </a:r>
            <a:endParaRPr sz="1200" b="1" cap="all" dirty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438150" indent="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57,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ул. Цар Симеон, </a:t>
            </a:r>
            <a:endParaRPr lang="en-US" sz="1200" dirty="0" smtClean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438150" indent="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1000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София, България</a:t>
            </a:r>
            <a:endParaRPr lang="en-US" sz="1200" dirty="0" smtClean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438150" indent="0">
              <a:lnSpc>
                <a:spcPct val="100000"/>
              </a:lnSpc>
            </a:pP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Тел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: </a:t>
            </a:r>
            <a:r>
              <a:rPr sz="1200" dirty="0">
                <a:solidFill>
                  <a:srgbClr val="FFFFFF"/>
                </a:solidFill>
                <a:latin typeface="Proba Pro" pitchFamily="34" charset="0"/>
                <a:cs typeface="Arial"/>
              </a:rPr>
              <a:t>+359 2 495 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20 30-39</a:t>
            </a:r>
            <a:endParaRPr sz="1200" dirty="0">
              <a:solidFill>
                <a:srgbClr val="FFFFFF"/>
              </a:solidFill>
              <a:latin typeface="Proba Pro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6474" y="6483487"/>
            <a:ext cx="1992676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200" b="1" cap="all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Офис Пловдив</a:t>
            </a:r>
            <a:endParaRPr sz="1200" b="1" cap="all" dirty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12700" indent="-63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Proba Pro" pitchFamily="34" charset="0"/>
                <a:cs typeface="Arial"/>
              </a:rPr>
              <a:t>35,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ул. Кукленско шосе</a:t>
            </a:r>
            <a:endParaRPr lang="en-US" sz="1200" dirty="0" smtClean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12700" indent="-635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4004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Пловдив, България</a:t>
            </a:r>
            <a:endParaRPr sz="1200" dirty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Тел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: </a:t>
            </a:r>
            <a:r>
              <a:rPr sz="1200" dirty="0">
                <a:solidFill>
                  <a:srgbClr val="FFFFFF"/>
                </a:solidFill>
                <a:latin typeface="Proba Pro" pitchFamily="34" charset="0"/>
                <a:cs typeface="Arial"/>
              </a:rPr>
              <a:t>+359 32 306 750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62374" y="6483487"/>
            <a:ext cx="1964176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1200" b="1" spc="55" dirty="0" smtClean="0">
                <a:solidFill>
                  <a:srgbClr val="FFFFFF"/>
                </a:solidFill>
                <a:latin typeface="Arial"/>
                <a:cs typeface="Arial"/>
              </a:rPr>
              <a:t>Склад София</a:t>
            </a:r>
            <a:endParaRPr sz="850" dirty="0">
              <a:latin typeface="Arial"/>
              <a:cs typeface="Arial"/>
            </a:endParaRPr>
          </a:p>
          <a:p>
            <a:pPr marL="12700" marR="12700" indent="-63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Proba Pro" pitchFamily="34" charset="0"/>
                <a:cs typeface="Arial"/>
              </a:rPr>
              <a:t>1,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ул. проф. Иван </a:t>
            </a:r>
            <a:r>
              <a:rPr lang="bg-BG" sz="1200" dirty="0" err="1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Георгов</a:t>
            </a:r>
            <a:endParaRPr lang="en-US" sz="1200" dirty="0" smtClean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 marR="12700" indent="-635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1220 </a:t>
            </a: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София, България</a:t>
            </a:r>
            <a:endParaRPr sz="1200" dirty="0">
              <a:solidFill>
                <a:srgbClr val="FFFFFF"/>
              </a:solidFill>
              <a:latin typeface="Proba Pro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bg-BG"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Тел</a:t>
            </a:r>
            <a:r>
              <a:rPr sz="1200" dirty="0" smtClean="0">
                <a:solidFill>
                  <a:srgbClr val="FFFFFF"/>
                </a:solidFill>
                <a:latin typeface="Proba Pro" pitchFamily="34" charset="0"/>
                <a:cs typeface="Arial"/>
              </a:rPr>
              <a:t>: </a:t>
            </a:r>
            <a:r>
              <a:rPr sz="1200" dirty="0">
                <a:solidFill>
                  <a:srgbClr val="FFFFFF"/>
                </a:solidFill>
                <a:latin typeface="Proba Pro" pitchFamily="34" charset="0"/>
                <a:cs typeface="Arial"/>
              </a:rPr>
              <a:t>+359 2 496 20 30</a:t>
            </a:r>
          </a:p>
        </p:txBody>
      </p:sp>
      <p:sp>
        <p:nvSpPr>
          <p:cNvPr id="17" name="object 17"/>
          <p:cNvSpPr/>
          <p:nvPr/>
        </p:nvSpPr>
        <p:spPr>
          <a:xfrm>
            <a:off x="705175" y="6521588"/>
            <a:ext cx="0" cy="664197"/>
          </a:xfrm>
          <a:custGeom>
            <a:avLst/>
            <a:gdLst/>
            <a:ahLst/>
            <a:cxnLst/>
            <a:rect l="l" t="t" r="r" b="b"/>
            <a:pathLst>
              <a:path h="664197">
                <a:moveTo>
                  <a:pt x="0" y="0"/>
                </a:moveTo>
                <a:lnTo>
                  <a:pt x="0" y="6641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4350" y="6521588"/>
            <a:ext cx="0" cy="664197"/>
          </a:xfrm>
          <a:custGeom>
            <a:avLst/>
            <a:gdLst/>
            <a:ahLst/>
            <a:cxnLst/>
            <a:rect l="l" t="t" r="r" b="b"/>
            <a:pathLst>
              <a:path h="664197">
                <a:moveTo>
                  <a:pt x="0" y="0"/>
                </a:moveTo>
                <a:lnTo>
                  <a:pt x="0" y="6641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25" y="6521588"/>
            <a:ext cx="0" cy="664197"/>
          </a:xfrm>
          <a:custGeom>
            <a:avLst/>
            <a:gdLst/>
            <a:ahLst/>
            <a:cxnLst/>
            <a:rect l="l" t="t" r="r" b="b"/>
            <a:pathLst>
              <a:path h="664197">
                <a:moveTo>
                  <a:pt x="0" y="0"/>
                </a:moveTo>
                <a:lnTo>
                  <a:pt x="0" y="6641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2574" y="6521588"/>
            <a:ext cx="0" cy="664197"/>
          </a:xfrm>
          <a:custGeom>
            <a:avLst/>
            <a:gdLst/>
            <a:ahLst/>
            <a:cxnLst/>
            <a:rect l="l" t="t" r="r" b="b"/>
            <a:pathLst>
              <a:path h="664197">
                <a:moveTo>
                  <a:pt x="0" y="0"/>
                </a:moveTo>
                <a:lnTo>
                  <a:pt x="0" y="6641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4796924"/>
            <a:ext cx="1758700" cy="8625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28" y="6514300"/>
            <a:ext cx="585128" cy="639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825750" y="965200"/>
            <a:ext cx="4472264" cy="4365626"/>
            <a:chOff x="2825750" y="1269999"/>
            <a:chExt cx="4472264" cy="4365626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381625" y="1269999"/>
              <a:ext cx="644525" cy="658813"/>
            </a:xfrm>
            <a:custGeom>
              <a:avLst/>
              <a:gdLst>
                <a:gd name="T0" fmla="*/ 0 w 406"/>
                <a:gd name="T1" fmla="*/ 312 h 415"/>
                <a:gd name="T2" fmla="*/ 154 w 406"/>
                <a:gd name="T3" fmla="*/ 277 h 415"/>
                <a:gd name="T4" fmla="*/ 233 w 406"/>
                <a:gd name="T5" fmla="*/ 415 h 415"/>
                <a:gd name="T6" fmla="*/ 250 w 406"/>
                <a:gd name="T7" fmla="*/ 257 h 415"/>
                <a:gd name="T8" fmla="*/ 406 w 406"/>
                <a:gd name="T9" fmla="*/ 222 h 415"/>
                <a:gd name="T10" fmla="*/ 259 w 406"/>
                <a:gd name="T11" fmla="*/ 158 h 415"/>
                <a:gd name="T12" fmla="*/ 275 w 406"/>
                <a:gd name="T13" fmla="*/ 0 h 415"/>
                <a:gd name="T14" fmla="*/ 169 w 406"/>
                <a:gd name="T15" fmla="*/ 119 h 415"/>
                <a:gd name="T16" fmla="*/ 22 w 406"/>
                <a:gd name="T17" fmla="*/ 57 h 415"/>
                <a:gd name="T18" fmla="*/ 105 w 406"/>
                <a:gd name="T19" fmla="*/ 193 h 415"/>
                <a:gd name="T20" fmla="*/ 0 w 406"/>
                <a:gd name="T21" fmla="*/ 3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415">
                  <a:moveTo>
                    <a:pt x="0" y="312"/>
                  </a:moveTo>
                  <a:lnTo>
                    <a:pt x="154" y="277"/>
                  </a:lnTo>
                  <a:lnTo>
                    <a:pt x="233" y="415"/>
                  </a:lnTo>
                  <a:lnTo>
                    <a:pt x="250" y="257"/>
                  </a:lnTo>
                  <a:lnTo>
                    <a:pt x="406" y="222"/>
                  </a:lnTo>
                  <a:lnTo>
                    <a:pt x="259" y="158"/>
                  </a:lnTo>
                  <a:lnTo>
                    <a:pt x="275" y="0"/>
                  </a:lnTo>
                  <a:lnTo>
                    <a:pt x="169" y="119"/>
                  </a:lnTo>
                  <a:lnTo>
                    <a:pt x="22" y="57"/>
                  </a:lnTo>
                  <a:lnTo>
                    <a:pt x="105" y="193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44950" y="1425677"/>
              <a:ext cx="592138" cy="574675"/>
            </a:xfrm>
            <a:custGeom>
              <a:avLst/>
              <a:gdLst>
                <a:gd name="T0" fmla="*/ 0 w 373"/>
                <a:gd name="T1" fmla="*/ 239 h 362"/>
                <a:gd name="T2" fmla="*/ 143 w 373"/>
                <a:gd name="T3" fmla="*/ 230 h 362"/>
                <a:gd name="T4" fmla="*/ 193 w 373"/>
                <a:gd name="T5" fmla="*/ 362 h 362"/>
                <a:gd name="T6" fmla="*/ 229 w 373"/>
                <a:gd name="T7" fmla="*/ 224 h 362"/>
                <a:gd name="T8" fmla="*/ 373 w 373"/>
                <a:gd name="T9" fmla="*/ 217 h 362"/>
                <a:gd name="T10" fmla="*/ 251 w 373"/>
                <a:gd name="T11" fmla="*/ 140 h 362"/>
                <a:gd name="T12" fmla="*/ 290 w 373"/>
                <a:gd name="T13" fmla="*/ 0 h 362"/>
                <a:gd name="T14" fmla="*/ 178 w 373"/>
                <a:gd name="T15" fmla="*/ 92 h 362"/>
                <a:gd name="T16" fmla="*/ 57 w 373"/>
                <a:gd name="T17" fmla="*/ 15 h 362"/>
                <a:gd name="T18" fmla="*/ 110 w 373"/>
                <a:gd name="T19" fmla="*/ 147 h 362"/>
                <a:gd name="T20" fmla="*/ 0 w 373"/>
                <a:gd name="T21" fmla="*/ 23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362">
                  <a:moveTo>
                    <a:pt x="0" y="239"/>
                  </a:moveTo>
                  <a:lnTo>
                    <a:pt x="143" y="230"/>
                  </a:lnTo>
                  <a:lnTo>
                    <a:pt x="193" y="362"/>
                  </a:lnTo>
                  <a:lnTo>
                    <a:pt x="229" y="224"/>
                  </a:lnTo>
                  <a:lnTo>
                    <a:pt x="373" y="217"/>
                  </a:lnTo>
                  <a:lnTo>
                    <a:pt x="251" y="140"/>
                  </a:lnTo>
                  <a:lnTo>
                    <a:pt x="290" y="0"/>
                  </a:lnTo>
                  <a:lnTo>
                    <a:pt x="178" y="92"/>
                  </a:lnTo>
                  <a:lnTo>
                    <a:pt x="57" y="15"/>
                  </a:lnTo>
                  <a:lnTo>
                    <a:pt x="110" y="147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123924" y="2341562"/>
              <a:ext cx="520700" cy="519113"/>
            </a:xfrm>
            <a:custGeom>
              <a:avLst/>
              <a:gdLst>
                <a:gd name="T0" fmla="*/ 240 w 328"/>
                <a:gd name="T1" fmla="*/ 0 h 327"/>
                <a:gd name="T2" fmla="*/ 149 w 328"/>
                <a:gd name="T3" fmla="*/ 88 h 327"/>
                <a:gd name="T4" fmla="*/ 37 w 328"/>
                <a:gd name="T5" fmla="*/ 28 h 327"/>
                <a:gd name="T6" fmla="*/ 92 w 328"/>
                <a:gd name="T7" fmla="*/ 141 h 327"/>
                <a:gd name="T8" fmla="*/ 0 w 328"/>
                <a:gd name="T9" fmla="*/ 230 h 327"/>
                <a:gd name="T10" fmla="*/ 125 w 328"/>
                <a:gd name="T11" fmla="*/ 213 h 327"/>
                <a:gd name="T12" fmla="*/ 178 w 328"/>
                <a:gd name="T13" fmla="*/ 327 h 327"/>
                <a:gd name="T14" fmla="*/ 202 w 328"/>
                <a:gd name="T15" fmla="*/ 202 h 327"/>
                <a:gd name="T16" fmla="*/ 328 w 328"/>
                <a:gd name="T17" fmla="*/ 187 h 327"/>
                <a:gd name="T18" fmla="*/ 217 w 328"/>
                <a:gd name="T19" fmla="*/ 127 h 327"/>
                <a:gd name="T20" fmla="*/ 240 w 328"/>
                <a:gd name="T2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327">
                  <a:moveTo>
                    <a:pt x="240" y="0"/>
                  </a:moveTo>
                  <a:lnTo>
                    <a:pt x="149" y="88"/>
                  </a:lnTo>
                  <a:lnTo>
                    <a:pt x="37" y="28"/>
                  </a:lnTo>
                  <a:lnTo>
                    <a:pt x="92" y="141"/>
                  </a:lnTo>
                  <a:lnTo>
                    <a:pt x="0" y="230"/>
                  </a:lnTo>
                  <a:lnTo>
                    <a:pt x="125" y="213"/>
                  </a:lnTo>
                  <a:lnTo>
                    <a:pt x="178" y="327"/>
                  </a:lnTo>
                  <a:lnTo>
                    <a:pt x="202" y="202"/>
                  </a:lnTo>
                  <a:lnTo>
                    <a:pt x="328" y="187"/>
                  </a:lnTo>
                  <a:lnTo>
                    <a:pt x="217" y="127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825750" y="3547912"/>
              <a:ext cx="449263" cy="457200"/>
            </a:xfrm>
            <a:custGeom>
              <a:avLst/>
              <a:gdLst>
                <a:gd name="T0" fmla="*/ 116 w 283"/>
                <a:gd name="T1" fmla="*/ 204 h 288"/>
                <a:gd name="T2" fmla="*/ 187 w 283"/>
                <a:gd name="T3" fmla="*/ 288 h 288"/>
                <a:gd name="T4" fmla="*/ 178 w 283"/>
                <a:gd name="T5" fmla="*/ 178 h 288"/>
                <a:gd name="T6" fmla="*/ 283 w 283"/>
                <a:gd name="T7" fmla="*/ 138 h 288"/>
                <a:gd name="T8" fmla="*/ 174 w 283"/>
                <a:gd name="T9" fmla="*/ 110 h 288"/>
                <a:gd name="T10" fmla="*/ 167 w 283"/>
                <a:gd name="T11" fmla="*/ 0 h 288"/>
                <a:gd name="T12" fmla="*/ 108 w 283"/>
                <a:gd name="T13" fmla="*/ 96 h 288"/>
                <a:gd name="T14" fmla="*/ 0 w 283"/>
                <a:gd name="T15" fmla="*/ 68 h 288"/>
                <a:gd name="T16" fmla="*/ 72 w 283"/>
                <a:gd name="T17" fmla="*/ 153 h 288"/>
                <a:gd name="T18" fmla="*/ 15 w 283"/>
                <a:gd name="T19" fmla="*/ 246 h 288"/>
                <a:gd name="T20" fmla="*/ 116 w 283"/>
                <a:gd name="T21" fmla="*/ 2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88">
                  <a:moveTo>
                    <a:pt x="116" y="204"/>
                  </a:moveTo>
                  <a:lnTo>
                    <a:pt x="187" y="288"/>
                  </a:lnTo>
                  <a:lnTo>
                    <a:pt x="178" y="178"/>
                  </a:lnTo>
                  <a:lnTo>
                    <a:pt x="283" y="138"/>
                  </a:lnTo>
                  <a:lnTo>
                    <a:pt x="174" y="110"/>
                  </a:lnTo>
                  <a:lnTo>
                    <a:pt x="167" y="0"/>
                  </a:lnTo>
                  <a:lnTo>
                    <a:pt x="108" y="96"/>
                  </a:lnTo>
                  <a:lnTo>
                    <a:pt x="0" y="68"/>
                  </a:lnTo>
                  <a:lnTo>
                    <a:pt x="72" y="153"/>
                  </a:lnTo>
                  <a:lnTo>
                    <a:pt x="15" y="246"/>
                  </a:lnTo>
                  <a:lnTo>
                    <a:pt x="116" y="2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193774" y="4622800"/>
              <a:ext cx="381000" cy="390525"/>
            </a:xfrm>
            <a:custGeom>
              <a:avLst/>
              <a:gdLst>
                <a:gd name="T0" fmla="*/ 148 w 240"/>
                <a:gd name="T1" fmla="*/ 96 h 246"/>
                <a:gd name="T2" fmla="*/ 141 w 240"/>
                <a:gd name="T3" fmla="*/ 0 h 246"/>
                <a:gd name="T4" fmla="*/ 91 w 240"/>
                <a:gd name="T5" fmla="*/ 81 h 246"/>
                <a:gd name="T6" fmla="*/ 0 w 240"/>
                <a:gd name="T7" fmla="*/ 59 h 246"/>
                <a:gd name="T8" fmla="*/ 60 w 240"/>
                <a:gd name="T9" fmla="*/ 131 h 246"/>
                <a:gd name="T10" fmla="*/ 11 w 240"/>
                <a:gd name="T11" fmla="*/ 211 h 246"/>
                <a:gd name="T12" fmla="*/ 99 w 240"/>
                <a:gd name="T13" fmla="*/ 175 h 246"/>
                <a:gd name="T14" fmla="*/ 159 w 240"/>
                <a:gd name="T15" fmla="*/ 246 h 246"/>
                <a:gd name="T16" fmla="*/ 152 w 240"/>
                <a:gd name="T17" fmla="*/ 153 h 246"/>
                <a:gd name="T18" fmla="*/ 240 w 240"/>
                <a:gd name="T19" fmla="*/ 118 h 246"/>
                <a:gd name="T20" fmla="*/ 148 w 240"/>
                <a:gd name="T21" fmla="*/ 9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46">
                  <a:moveTo>
                    <a:pt x="148" y="96"/>
                  </a:moveTo>
                  <a:lnTo>
                    <a:pt x="141" y="0"/>
                  </a:lnTo>
                  <a:lnTo>
                    <a:pt x="91" y="81"/>
                  </a:lnTo>
                  <a:lnTo>
                    <a:pt x="0" y="59"/>
                  </a:lnTo>
                  <a:lnTo>
                    <a:pt x="60" y="131"/>
                  </a:lnTo>
                  <a:lnTo>
                    <a:pt x="11" y="211"/>
                  </a:lnTo>
                  <a:lnTo>
                    <a:pt x="99" y="175"/>
                  </a:lnTo>
                  <a:lnTo>
                    <a:pt x="159" y="246"/>
                  </a:lnTo>
                  <a:lnTo>
                    <a:pt x="152" y="153"/>
                  </a:lnTo>
                  <a:lnTo>
                    <a:pt x="240" y="118"/>
                  </a:lnTo>
                  <a:lnTo>
                    <a:pt x="148" y="9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749812" y="5308600"/>
              <a:ext cx="309563" cy="327025"/>
            </a:xfrm>
            <a:custGeom>
              <a:avLst/>
              <a:gdLst>
                <a:gd name="T0" fmla="*/ 119 w 195"/>
                <a:gd name="T1" fmla="*/ 79 h 206"/>
                <a:gd name="T2" fmla="*/ 121 w 195"/>
                <a:gd name="T3" fmla="*/ 0 h 206"/>
                <a:gd name="T4" fmla="*/ 74 w 195"/>
                <a:gd name="T5" fmla="*/ 65 h 206"/>
                <a:gd name="T6" fmla="*/ 0 w 195"/>
                <a:gd name="T7" fmla="*/ 39 h 206"/>
                <a:gd name="T8" fmla="*/ 46 w 195"/>
                <a:gd name="T9" fmla="*/ 103 h 206"/>
                <a:gd name="T10" fmla="*/ 0 w 195"/>
                <a:gd name="T11" fmla="*/ 166 h 206"/>
                <a:gd name="T12" fmla="*/ 74 w 195"/>
                <a:gd name="T13" fmla="*/ 142 h 206"/>
                <a:gd name="T14" fmla="*/ 119 w 195"/>
                <a:gd name="T15" fmla="*/ 206 h 206"/>
                <a:gd name="T16" fmla="*/ 119 w 195"/>
                <a:gd name="T17" fmla="*/ 127 h 206"/>
                <a:gd name="T18" fmla="*/ 195 w 195"/>
                <a:gd name="T19" fmla="*/ 103 h 206"/>
                <a:gd name="T20" fmla="*/ 119 w 195"/>
                <a:gd name="T21" fmla="*/ 7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06">
                  <a:moveTo>
                    <a:pt x="119" y="79"/>
                  </a:moveTo>
                  <a:lnTo>
                    <a:pt x="121" y="0"/>
                  </a:lnTo>
                  <a:lnTo>
                    <a:pt x="74" y="65"/>
                  </a:lnTo>
                  <a:lnTo>
                    <a:pt x="0" y="39"/>
                  </a:lnTo>
                  <a:lnTo>
                    <a:pt x="46" y="103"/>
                  </a:lnTo>
                  <a:lnTo>
                    <a:pt x="0" y="166"/>
                  </a:lnTo>
                  <a:lnTo>
                    <a:pt x="74" y="142"/>
                  </a:lnTo>
                  <a:lnTo>
                    <a:pt x="119" y="206"/>
                  </a:lnTo>
                  <a:lnTo>
                    <a:pt x="119" y="127"/>
                  </a:lnTo>
                  <a:lnTo>
                    <a:pt x="195" y="103"/>
                  </a:lnTo>
                  <a:lnTo>
                    <a:pt x="119" y="7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572526" y="1995935"/>
              <a:ext cx="725488" cy="700088"/>
            </a:xfrm>
            <a:custGeom>
              <a:avLst/>
              <a:gdLst>
                <a:gd name="T0" fmla="*/ 385 w 457"/>
                <a:gd name="T1" fmla="*/ 15 h 441"/>
                <a:gd name="T2" fmla="*/ 237 w 457"/>
                <a:gd name="T3" fmla="*/ 110 h 441"/>
                <a:gd name="T4" fmla="*/ 101 w 457"/>
                <a:gd name="T5" fmla="*/ 0 h 441"/>
                <a:gd name="T6" fmla="*/ 147 w 457"/>
                <a:gd name="T7" fmla="*/ 169 h 441"/>
                <a:gd name="T8" fmla="*/ 0 w 457"/>
                <a:gd name="T9" fmla="*/ 264 h 441"/>
                <a:gd name="T10" fmla="*/ 174 w 457"/>
                <a:gd name="T11" fmla="*/ 274 h 441"/>
                <a:gd name="T12" fmla="*/ 218 w 457"/>
                <a:gd name="T13" fmla="*/ 441 h 441"/>
                <a:gd name="T14" fmla="*/ 281 w 457"/>
                <a:gd name="T15" fmla="*/ 279 h 441"/>
                <a:gd name="T16" fmla="*/ 457 w 457"/>
                <a:gd name="T17" fmla="*/ 288 h 441"/>
                <a:gd name="T18" fmla="*/ 321 w 457"/>
                <a:gd name="T19" fmla="*/ 178 h 441"/>
                <a:gd name="T20" fmla="*/ 385 w 457"/>
                <a:gd name="T21" fmla="*/ 1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441">
                  <a:moveTo>
                    <a:pt x="385" y="15"/>
                  </a:moveTo>
                  <a:lnTo>
                    <a:pt x="237" y="110"/>
                  </a:lnTo>
                  <a:lnTo>
                    <a:pt x="101" y="0"/>
                  </a:lnTo>
                  <a:lnTo>
                    <a:pt x="147" y="169"/>
                  </a:lnTo>
                  <a:lnTo>
                    <a:pt x="0" y="264"/>
                  </a:lnTo>
                  <a:lnTo>
                    <a:pt x="174" y="274"/>
                  </a:lnTo>
                  <a:lnTo>
                    <a:pt x="218" y="441"/>
                  </a:lnTo>
                  <a:lnTo>
                    <a:pt x="281" y="279"/>
                  </a:lnTo>
                  <a:lnTo>
                    <a:pt x="457" y="288"/>
                  </a:lnTo>
                  <a:lnTo>
                    <a:pt x="321" y="178"/>
                  </a:lnTo>
                  <a:lnTo>
                    <a:pt x="385" y="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029581" y="1041400"/>
            <a:ext cx="2233992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ct val="100000"/>
              </a:lnSpc>
              <a:spcBef>
                <a:spcPts val="35"/>
              </a:spcBef>
            </a:pPr>
            <a:r>
              <a:rPr lang="bg-BG" sz="32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История</a:t>
            </a:r>
            <a:endParaRPr sz="3200" cap="all" dirty="0">
              <a:latin typeface="Proba Pro"/>
              <a:cs typeface="Proba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9550" y="2231800"/>
            <a:ext cx="3592450" cy="132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en-US" sz="1200" b="1" dirty="0">
                <a:solidFill>
                  <a:srgbClr val="082C9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CargoPlanet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е иновативна българска компания, специализирана в пълната гама от услуги от транспортно-логистичната индустрия: пътен транспорт за частични и пълни товари; транспортиране на извънгабаритни и опасни стоки и товари до дестинации в Европа и България.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350" y="2893900"/>
            <a:ext cx="2134006" cy="1685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7960">
              <a:lnSpc>
                <a:spcPct val="100000"/>
              </a:lnSpc>
            </a:pPr>
            <a:r>
              <a:rPr lang="bg-BG" sz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Вече 12 години </a:t>
            </a:r>
            <a:r>
              <a:rPr lang="en-US" sz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CargoPlanet </a:t>
            </a:r>
            <a:r>
              <a:rPr lang="bg-BG" sz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се развива динамично като конкурентен, както и технологично и социално отговорен</a:t>
            </a:r>
            <a:r>
              <a:rPr lang="en-US" sz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 </a:t>
            </a:r>
            <a:r>
              <a:rPr lang="bg-BG" sz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превозвач на българския пазар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E2E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52000" y="6480002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4"/>
                </a:lnTo>
                <a:lnTo>
                  <a:pt x="540002" y="540004"/>
                </a:lnTo>
                <a:lnTo>
                  <a:pt x="540002" y="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2</a:t>
            </a:fld>
            <a:endParaRPr sz="800" b="1" dirty="0">
              <a:latin typeface="Uni Neue"/>
              <a:cs typeface="Lato Thi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26658" y="567606"/>
            <a:ext cx="852722" cy="146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About </a:t>
            </a:r>
            <a:r>
              <a:rPr sz="1200" b="1" spc="-10" dirty="0" smtClean="0">
                <a:solidFill>
                  <a:srgbClr val="2051A3"/>
                </a:solidFill>
                <a:latin typeface="Uni Neue Bold"/>
                <a:cs typeface="Uni Neue Bold"/>
              </a:rPr>
              <a:t>U</a:t>
            </a:r>
            <a:r>
              <a:rPr sz="1200" b="1" spc="0" dirty="0" smtClean="0">
                <a:solidFill>
                  <a:srgbClr val="2051A3"/>
                </a:solidFill>
                <a:latin typeface="Uni Neue Bold"/>
                <a:cs typeface="Uni Neue Bold"/>
              </a:rPr>
              <a:t>s</a:t>
            </a:r>
            <a:endParaRPr sz="1200" dirty="0">
              <a:latin typeface="Uni Neue Bold"/>
              <a:cs typeface="Uni Neue Bold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17" name="object 6"/>
          <p:cNvSpPr txBox="1"/>
          <p:nvPr/>
        </p:nvSpPr>
        <p:spPr>
          <a:xfrm>
            <a:off x="3590353" y="549924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18" name="object 28"/>
          <p:cNvSpPr txBox="1"/>
          <p:nvPr/>
        </p:nvSpPr>
        <p:spPr>
          <a:xfrm>
            <a:off x="527300" y="7098404"/>
            <a:ext cx="1384050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1" y="5400001"/>
            <a:ext cx="6921950" cy="1620005"/>
          </a:xfrm>
          <a:custGeom>
            <a:avLst/>
            <a:gdLst/>
            <a:ahLst/>
            <a:cxnLst/>
            <a:rect l="l" t="t" r="r" b="b"/>
            <a:pathLst>
              <a:path w="7091997" h="1619999">
                <a:moveTo>
                  <a:pt x="0" y="1619999"/>
                </a:moveTo>
                <a:lnTo>
                  <a:pt x="7091997" y="1619999"/>
                </a:lnTo>
                <a:lnTo>
                  <a:pt x="7091997" y="0"/>
                </a:lnTo>
                <a:lnTo>
                  <a:pt x="0" y="0"/>
                </a:lnTo>
                <a:lnTo>
                  <a:pt x="0" y="1619999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0005" y="1872005"/>
            <a:ext cx="7091997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9999" y="5618276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9999" y="6119485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064" y="6480002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0000" y="990010"/>
            <a:ext cx="6565142" cy="7834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3525" algn="r">
              <a:lnSpc>
                <a:spcPct val="100000"/>
              </a:lnSpc>
              <a:spcBef>
                <a:spcPts val="35"/>
              </a:spcBef>
            </a:pPr>
            <a:r>
              <a:rPr lang="bg-BG"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Социална отговорност</a:t>
            </a:r>
            <a:endParaRPr sz="3600" cap="all" dirty="0">
              <a:latin typeface="Proba Pro"/>
              <a:cs typeface="Proba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639" y="2642782"/>
            <a:ext cx="2057806" cy="19144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bg-BG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Ние вярваме, че успехът в бизнеса изисква да бъдеш социално отговорен, а не безразличен.</a:t>
            </a:r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Ако комбинираме силите си, заедно можем да направим повече за заобикалящия ни свят.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5300" y="5567480"/>
            <a:ext cx="6376650" cy="15245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135">
              <a:lnSpc>
                <a:spcPct val="100000"/>
              </a:lnSpc>
            </a:pPr>
            <a:r>
              <a:rPr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C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a</a:t>
            </a:r>
            <a:r>
              <a:rPr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rgo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P</a:t>
            </a:r>
            <a:r>
              <a:rPr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l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A</a:t>
            </a:r>
            <a:r>
              <a:rPr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ne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T</a:t>
            </a:r>
            <a:r>
              <a:rPr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се ангажира активно с опазването на околната среда, ето защо ние се стрем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им да използваме само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EUR 5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и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EUR 6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моторни камиони с по-ниски въглеродни емисии</a:t>
            </a:r>
            <a:endParaRPr sz="11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Година след година ние участваме в различни инициативи за почистване на околната среда.</a:t>
            </a:r>
            <a:endParaRPr sz="1150" dirty="0" smtClean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r>
              <a:rPr lang="bg-BG" sz="1150" dirty="0" smtClean="0">
                <a:latin typeface="Verdana" panose="020B0604030504040204" pitchFamily="34" charset="0"/>
                <a:ea typeface="Verdana" panose="020B0604030504040204" pitchFamily="34" charset="0"/>
              </a:rPr>
              <a:t>Някои от другите инициативи в които сме участвали са подпомагане на старчески дом. </a:t>
            </a:r>
            <a:r>
              <a:rPr lang="bg-BG" sz="115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bg-BG" sz="1150" dirty="0" smtClean="0">
                <a:latin typeface="Verdana" panose="020B0604030504040204" pitchFamily="34" charset="0"/>
                <a:ea typeface="Verdana" panose="020B0604030504040204" pitchFamily="34" charset="0"/>
              </a:rPr>
              <a:t>арихме средства на няколко фондации за подпомагане на сираци, както и за възстановяване и опазване на манастир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52000" y="6480002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4"/>
                </a:lnTo>
                <a:lnTo>
                  <a:pt x="540002" y="540004"/>
                </a:lnTo>
                <a:lnTo>
                  <a:pt x="540002" y="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E2E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02750" y="618356"/>
            <a:ext cx="862392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About </a:t>
            </a:r>
            <a:r>
              <a:rPr sz="1200" b="1" spc="-10" dirty="0" smtClean="0">
                <a:solidFill>
                  <a:srgbClr val="2051A3"/>
                </a:solidFill>
                <a:latin typeface="Uni Neue Bold"/>
                <a:cs typeface="Uni Neue Bold"/>
              </a:rPr>
              <a:t>U</a:t>
            </a:r>
            <a:r>
              <a:rPr sz="1200" b="1" spc="0" dirty="0" smtClean="0">
                <a:solidFill>
                  <a:srgbClr val="2051A3"/>
                </a:solidFill>
                <a:latin typeface="Uni Neue Bold"/>
                <a:cs typeface="Uni Neue Bold"/>
              </a:rPr>
              <a:t>s</a:t>
            </a:r>
            <a:endParaRPr sz="1200" dirty="0">
              <a:latin typeface="Uni Neue Bold"/>
              <a:cs typeface="Uni Neue Bold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23" name="object 6"/>
          <p:cNvSpPr txBox="1"/>
          <p:nvPr/>
        </p:nvSpPr>
        <p:spPr>
          <a:xfrm>
            <a:off x="3600000" y="554893"/>
            <a:ext cx="1524447" cy="16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 smtClean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sz="800" cap="all" spc="300" dirty="0">
              <a:latin typeface="Proba Pro"/>
              <a:cs typeface="Proba Pro"/>
            </a:endParaRPr>
          </a:p>
        </p:txBody>
      </p:sp>
      <p:sp>
        <p:nvSpPr>
          <p:cNvPr id="22" name="object 28"/>
          <p:cNvSpPr txBox="1"/>
          <p:nvPr/>
        </p:nvSpPr>
        <p:spPr>
          <a:xfrm>
            <a:off x="527300" y="7098404"/>
            <a:ext cx="1384050" cy="107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24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3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5" y="6066002"/>
            <a:ext cx="7085634" cy="953998"/>
          </a:xfrm>
          <a:custGeom>
            <a:avLst/>
            <a:gdLst/>
            <a:ahLst/>
            <a:cxnLst/>
            <a:rect l="l" t="t" r="r" b="b"/>
            <a:pathLst>
              <a:path w="7085634" h="953998">
                <a:moveTo>
                  <a:pt x="0" y="953998"/>
                </a:moveTo>
                <a:lnTo>
                  <a:pt x="7085634" y="953998"/>
                </a:lnTo>
                <a:lnTo>
                  <a:pt x="7085634" y="0"/>
                </a:lnTo>
                <a:lnTo>
                  <a:pt x="0" y="0"/>
                </a:lnTo>
                <a:lnTo>
                  <a:pt x="0" y="953998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6749" y="1008000"/>
            <a:ext cx="6958393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  <a:spcBef>
                <a:spcPts val="35"/>
              </a:spcBef>
            </a:pPr>
            <a:r>
              <a:rPr lang="bg-BG"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Местоположение</a:t>
            </a:r>
            <a:endParaRPr sz="3600" cap="all" dirty="0">
              <a:latin typeface="Proba Pro"/>
              <a:cs typeface="Proba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2479" y="1664756"/>
            <a:ext cx="6575874" cy="4396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5298" y="6223001"/>
            <a:ext cx="6099451" cy="5870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135">
              <a:lnSpc>
                <a:spcPct val="100000"/>
              </a:lnSpc>
            </a:pPr>
            <a:r>
              <a:rPr lang="ru-RU" sz="1400" b="1" cap="all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CargoPlAneT </a:t>
            </a:r>
            <a:r>
              <a:rPr lang="ru-RU" sz="1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се ангажира активно с опазването на околната среда, ето защо ние се стремим да използваме само EUR 5 и EUR 6 моторни камиони с по-ниски въглеродни емисии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59298" y="4611305"/>
            <a:ext cx="700651" cy="163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rgbClr val="231F20"/>
                </a:solidFill>
                <a:latin typeface="Uni Neue Bold"/>
                <a:cs typeface="Uni Neue Bold"/>
              </a:rPr>
              <a:t>Bulgaria</a:t>
            </a:r>
            <a:endParaRPr sz="1200" dirty="0">
              <a:latin typeface="Uni Neue Bold"/>
              <a:cs typeface="Uni Neue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45645" y="6480002"/>
            <a:ext cx="540003" cy="540004"/>
          </a:xfrm>
          <a:custGeom>
            <a:avLst/>
            <a:gdLst/>
            <a:ahLst/>
            <a:cxnLst/>
            <a:rect l="l" t="t" r="r" b="b"/>
            <a:pathLst>
              <a:path w="540003" h="540003">
                <a:moveTo>
                  <a:pt x="540004" y="0"/>
                </a:moveTo>
                <a:lnTo>
                  <a:pt x="0" y="540004"/>
                </a:lnTo>
                <a:lnTo>
                  <a:pt x="540004" y="540004"/>
                </a:lnTo>
                <a:lnTo>
                  <a:pt x="540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2150" y="4487062"/>
            <a:ext cx="1625161" cy="695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7660" algn="r">
              <a:lnSpc>
                <a:spcPts val="4150"/>
              </a:lnSpc>
            </a:pPr>
            <a:r>
              <a:rPr lang="en-US" sz="3600" b="1" cap="all" dirty="0" smtClean="0">
                <a:solidFill>
                  <a:srgbClr val="72BF44"/>
                </a:solidFill>
                <a:latin typeface="Uni Neue Bold" pitchFamily="50" charset="0"/>
                <a:cs typeface="Lato Thin"/>
              </a:rPr>
              <a:t>+1000</a:t>
            </a:r>
            <a:endParaRPr sz="3600" b="1" cap="all" dirty="0" smtClean="0">
              <a:latin typeface="Uni Neue Bold" pitchFamily="50" charset="0"/>
              <a:cs typeface="Lato Thin"/>
            </a:endParaRPr>
          </a:p>
          <a:p>
            <a:pPr marL="12700" algn="r">
              <a:lnSpc>
                <a:spcPts val="1230"/>
              </a:lnSpc>
            </a:pPr>
            <a:r>
              <a:rPr lang="bg-BG" sz="1400" cap="all" dirty="0" smtClean="0">
                <a:solidFill>
                  <a:srgbClr val="72BF44"/>
                </a:solidFill>
                <a:latin typeface="Uni Neue Regular"/>
                <a:cs typeface="Uni Neue Regular"/>
              </a:rPr>
              <a:t>клиенти</a:t>
            </a:r>
            <a:endParaRPr sz="1400" cap="all" dirty="0">
              <a:latin typeface="Uni Neue Regular"/>
              <a:cs typeface="Uni Neue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0004" y="1800009"/>
            <a:ext cx="801281" cy="178041"/>
          </a:xfrm>
          <a:custGeom>
            <a:avLst/>
            <a:gdLst/>
            <a:ahLst/>
            <a:cxnLst/>
            <a:rect l="l" t="t" r="r" b="b"/>
            <a:pathLst>
              <a:path w="801281" h="178041">
                <a:moveTo>
                  <a:pt x="0" y="0"/>
                </a:moveTo>
                <a:lnTo>
                  <a:pt x="801281" y="0"/>
                </a:lnTo>
                <a:lnTo>
                  <a:pt x="801281" y="178041"/>
                </a:lnTo>
                <a:lnTo>
                  <a:pt x="0" y="1780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004" y="1978063"/>
            <a:ext cx="801281" cy="178041"/>
          </a:xfrm>
          <a:custGeom>
            <a:avLst/>
            <a:gdLst/>
            <a:ahLst/>
            <a:cxnLst/>
            <a:rect l="l" t="t" r="r" b="b"/>
            <a:pathLst>
              <a:path w="801281" h="178041">
                <a:moveTo>
                  <a:pt x="0" y="0"/>
                </a:moveTo>
                <a:lnTo>
                  <a:pt x="801281" y="0"/>
                </a:lnTo>
                <a:lnTo>
                  <a:pt x="801281" y="178041"/>
                </a:lnTo>
                <a:lnTo>
                  <a:pt x="0" y="178041"/>
                </a:lnTo>
                <a:lnTo>
                  <a:pt x="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004" y="2156117"/>
            <a:ext cx="801281" cy="178041"/>
          </a:xfrm>
          <a:custGeom>
            <a:avLst/>
            <a:gdLst/>
            <a:ahLst/>
            <a:cxnLst/>
            <a:rect l="l" t="t" r="r" b="b"/>
            <a:pathLst>
              <a:path w="801281" h="178041">
                <a:moveTo>
                  <a:pt x="0" y="0"/>
                </a:moveTo>
                <a:lnTo>
                  <a:pt x="801281" y="0"/>
                </a:lnTo>
                <a:lnTo>
                  <a:pt x="801281" y="178041"/>
                </a:lnTo>
                <a:lnTo>
                  <a:pt x="0" y="178041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2727" y="1800009"/>
            <a:ext cx="801281" cy="534149"/>
          </a:xfrm>
          <a:custGeom>
            <a:avLst/>
            <a:gdLst/>
            <a:ahLst/>
            <a:cxnLst/>
            <a:rect l="l" t="t" r="r" b="b"/>
            <a:pathLst>
              <a:path w="801281" h="534149">
                <a:moveTo>
                  <a:pt x="0" y="0"/>
                </a:moveTo>
                <a:lnTo>
                  <a:pt x="801281" y="0"/>
                </a:lnTo>
                <a:lnTo>
                  <a:pt x="801281" y="534149"/>
                </a:lnTo>
                <a:lnTo>
                  <a:pt x="0" y="534149"/>
                </a:lnTo>
                <a:lnTo>
                  <a:pt x="0" y="0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8697" y="1880662"/>
            <a:ext cx="51169" cy="48767"/>
          </a:xfrm>
          <a:custGeom>
            <a:avLst/>
            <a:gdLst/>
            <a:ahLst/>
            <a:cxnLst/>
            <a:rect l="l" t="t" r="r" b="b"/>
            <a:pathLst>
              <a:path w="51169" h="48767">
                <a:moveTo>
                  <a:pt x="25591" y="0"/>
                </a:moveTo>
                <a:lnTo>
                  <a:pt x="19546" y="18770"/>
                </a:lnTo>
                <a:lnTo>
                  <a:pt x="0" y="18770"/>
                </a:lnTo>
                <a:lnTo>
                  <a:pt x="15863" y="30213"/>
                </a:lnTo>
                <a:lnTo>
                  <a:pt x="9881" y="48767"/>
                </a:lnTo>
                <a:lnTo>
                  <a:pt x="25591" y="37236"/>
                </a:lnTo>
                <a:lnTo>
                  <a:pt x="37540" y="37236"/>
                </a:lnTo>
                <a:lnTo>
                  <a:pt x="35281" y="30213"/>
                </a:lnTo>
                <a:lnTo>
                  <a:pt x="51169" y="18770"/>
                </a:lnTo>
                <a:lnTo>
                  <a:pt x="19546" y="18770"/>
                </a:lnTo>
                <a:lnTo>
                  <a:pt x="31598" y="18707"/>
                </a:lnTo>
                <a:lnTo>
                  <a:pt x="25591" y="0"/>
                </a:lnTo>
                <a:close/>
              </a:path>
              <a:path w="51169" h="48767">
                <a:moveTo>
                  <a:pt x="37540" y="37236"/>
                </a:moveTo>
                <a:lnTo>
                  <a:pt x="25591" y="37236"/>
                </a:lnTo>
                <a:lnTo>
                  <a:pt x="41250" y="48767"/>
                </a:lnTo>
                <a:lnTo>
                  <a:pt x="37540" y="3723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7400" y="1902405"/>
            <a:ext cx="51219" cy="48831"/>
          </a:xfrm>
          <a:custGeom>
            <a:avLst/>
            <a:gdLst/>
            <a:ahLst/>
            <a:cxnLst/>
            <a:rect l="l" t="t" r="r" b="b"/>
            <a:pathLst>
              <a:path w="51219" h="48831">
                <a:moveTo>
                  <a:pt x="25641" y="0"/>
                </a:moveTo>
                <a:lnTo>
                  <a:pt x="19596" y="18872"/>
                </a:lnTo>
                <a:lnTo>
                  <a:pt x="0" y="18872"/>
                </a:lnTo>
                <a:lnTo>
                  <a:pt x="15888" y="30276"/>
                </a:lnTo>
                <a:lnTo>
                  <a:pt x="9906" y="48831"/>
                </a:lnTo>
                <a:lnTo>
                  <a:pt x="25641" y="37325"/>
                </a:lnTo>
                <a:lnTo>
                  <a:pt x="37604" y="37325"/>
                </a:lnTo>
                <a:lnTo>
                  <a:pt x="35331" y="30276"/>
                </a:lnTo>
                <a:lnTo>
                  <a:pt x="51219" y="18872"/>
                </a:lnTo>
                <a:lnTo>
                  <a:pt x="19596" y="18872"/>
                </a:lnTo>
                <a:lnTo>
                  <a:pt x="31623" y="18808"/>
                </a:lnTo>
                <a:lnTo>
                  <a:pt x="25641" y="0"/>
                </a:lnTo>
                <a:close/>
              </a:path>
              <a:path w="51219" h="48831">
                <a:moveTo>
                  <a:pt x="37604" y="37325"/>
                </a:moveTo>
                <a:lnTo>
                  <a:pt x="25641" y="37325"/>
                </a:lnTo>
                <a:lnTo>
                  <a:pt x="41313" y="48831"/>
                </a:lnTo>
                <a:lnTo>
                  <a:pt x="37604" y="37325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7871" y="1962063"/>
            <a:ext cx="51333" cy="48767"/>
          </a:xfrm>
          <a:custGeom>
            <a:avLst/>
            <a:gdLst/>
            <a:ahLst/>
            <a:cxnLst/>
            <a:rect l="l" t="t" r="r" b="b"/>
            <a:pathLst>
              <a:path w="51333" h="48767">
                <a:moveTo>
                  <a:pt x="51333" y="18796"/>
                </a:moveTo>
                <a:lnTo>
                  <a:pt x="0" y="18796"/>
                </a:lnTo>
                <a:lnTo>
                  <a:pt x="15913" y="30213"/>
                </a:lnTo>
                <a:lnTo>
                  <a:pt x="9931" y="48768"/>
                </a:lnTo>
                <a:lnTo>
                  <a:pt x="25666" y="37299"/>
                </a:lnTo>
                <a:lnTo>
                  <a:pt x="37689" y="37299"/>
                </a:lnTo>
                <a:lnTo>
                  <a:pt x="35394" y="30213"/>
                </a:lnTo>
                <a:lnTo>
                  <a:pt x="51333" y="18796"/>
                </a:lnTo>
                <a:close/>
              </a:path>
              <a:path w="51333" h="48767">
                <a:moveTo>
                  <a:pt x="37689" y="37299"/>
                </a:moveTo>
                <a:lnTo>
                  <a:pt x="25666" y="37299"/>
                </a:lnTo>
                <a:lnTo>
                  <a:pt x="41401" y="48768"/>
                </a:lnTo>
                <a:lnTo>
                  <a:pt x="37689" y="37299"/>
                </a:lnTo>
                <a:close/>
              </a:path>
              <a:path w="51333" h="48767">
                <a:moveTo>
                  <a:pt x="25666" y="0"/>
                </a:moveTo>
                <a:lnTo>
                  <a:pt x="19659" y="18796"/>
                </a:lnTo>
                <a:lnTo>
                  <a:pt x="31711" y="18796"/>
                </a:lnTo>
                <a:lnTo>
                  <a:pt x="2566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6101" y="2043210"/>
            <a:ext cx="51262" cy="48768"/>
          </a:xfrm>
          <a:custGeom>
            <a:avLst/>
            <a:gdLst/>
            <a:ahLst/>
            <a:cxnLst/>
            <a:rect l="l" t="t" r="r" b="b"/>
            <a:pathLst>
              <a:path w="51262" h="48768">
                <a:moveTo>
                  <a:pt x="25631" y="0"/>
                </a:moveTo>
                <a:lnTo>
                  <a:pt x="19586" y="18834"/>
                </a:lnTo>
                <a:lnTo>
                  <a:pt x="0" y="18834"/>
                </a:lnTo>
                <a:lnTo>
                  <a:pt x="15915" y="30251"/>
                </a:lnTo>
                <a:lnTo>
                  <a:pt x="9934" y="48768"/>
                </a:lnTo>
                <a:lnTo>
                  <a:pt x="25631" y="37299"/>
                </a:lnTo>
                <a:lnTo>
                  <a:pt x="37598" y="37299"/>
                </a:lnTo>
                <a:lnTo>
                  <a:pt x="35321" y="30251"/>
                </a:lnTo>
                <a:lnTo>
                  <a:pt x="51262" y="18834"/>
                </a:lnTo>
                <a:lnTo>
                  <a:pt x="19586" y="18834"/>
                </a:lnTo>
                <a:lnTo>
                  <a:pt x="31638" y="18808"/>
                </a:lnTo>
                <a:lnTo>
                  <a:pt x="25631" y="0"/>
                </a:lnTo>
                <a:close/>
              </a:path>
              <a:path w="51262" h="48768">
                <a:moveTo>
                  <a:pt x="37598" y="37299"/>
                </a:moveTo>
                <a:lnTo>
                  <a:pt x="25631" y="37299"/>
                </a:lnTo>
                <a:lnTo>
                  <a:pt x="41303" y="48768"/>
                </a:lnTo>
                <a:lnTo>
                  <a:pt x="37598" y="3729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7870" y="2124609"/>
            <a:ext cx="51333" cy="48768"/>
          </a:xfrm>
          <a:custGeom>
            <a:avLst/>
            <a:gdLst/>
            <a:ahLst/>
            <a:cxnLst/>
            <a:rect l="l" t="t" r="r" b="b"/>
            <a:pathLst>
              <a:path w="51333" h="48768">
                <a:moveTo>
                  <a:pt x="51333" y="18834"/>
                </a:moveTo>
                <a:lnTo>
                  <a:pt x="0" y="18834"/>
                </a:lnTo>
                <a:lnTo>
                  <a:pt x="15913" y="30238"/>
                </a:lnTo>
                <a:lnTo>
                  <a:pt x="9931" y="48768"/>
                </a:lnTo>
                <a:lnTo>
                  <a:pt x="25666" y="37325"/>
                </a:lnTo>
                <a:lnTo>
                  <a:pt x="37692" y="37325"/>
                </a:lnTo>
                <a:lnTo>
                  <a:pt x="35394" y="30238"/>
                </a:lnTo>
                <a:lnTo>
                  <a:pt x="51333" y="18834"/>
                </a:lnTo>
                <a:close/>
              </a:path>
              <a:path w="51333" h="48768">
                <a:moveTo>
                  <a:pt x="37692" y="37325"/>
                </a:moveTo>
                <a:lnTo>
                  <a:pt x="25666" y="37325"/>
                </a:lnTo>
                <a:lnTo>
                  <a:pt x="41402" y="48768"/>
                </a:lnTo>
                <a:lnTo>
                  <a:pt x="37692" y="37325"/>
                </a:lnTo>
                <a:close/>
              </a:path>
              <a:path w="51333" h="48768">
                <a:moveTo>
                  <a:pt x="25666" y="0"/>
                </a:moveTo>
                <a:lnTo>
                  <a:pt x="19659" y="18834"/>
                </a:lnTo>
                <a:lnTo>
                  <a:pt x="31711" y="18834"/>
                </a:lnTo>
                <a:lnTo>
                  <a:pt x="2566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7455" y="2184201"/>
            <a:ext cx="51346" cy="48793"/>
          </a:xfrm>
          <a:custGeom>
            <a:avLst/>
            <a:gdLst/>
            <a:ahLst/>
            <a:cxnLst/>
            <a:rect l="l" t="t" r="r" b="b"/>
            <a:pathLst>
              <a:path w="51346" h="48793">
                <a:moveTo>
                  <a:pt x="51346" y="18834"/>
                </a:moveTo>
                <a:lnTo>
                  <a:pt x="0" y="18834"/>
                </a:lnTo>
                <a:lnTo>
                  <a:pt x="15951" y="30276"/>
                </a:lnTo>
                <a:lnTo>
                  <a:pt x="9969" y="48793"/>
                </a:lnTo>
                <a:lnTo>
                  <a:pt x="25679" y="37388"/>
                </a:lnTo>
                <a:lnTo>
                  <a:pt x="37666" y="37388"/>
                </a:lnTo>
                <a:lnTo>
                  <a:pt x="35369" y="30276"/>
                </a:lnTo>
                <a:lnTo>
                  <a:pt x="51346" y="18834"/>
                </a:lnTo>
                <a:close/>
              </a:path>
              <a:path w="51346" h="48793">
                <a:moveTo>
                  <a:pt x="37666" y="37388"/>
                </a:moveTo>
                <a:lnTo>
                  <a:pt x="25679" y="37388"/>
                </a:lnTo>
                <a:lnTo>
                  <a:pt x="41351" y="48793"/>
                </a:lnTo>
                <a:lnTo>
                  <a:pt x="37666" y="37388"/>
                </a:lnTo>
                <a:close/>
              </a:path>
              <a:path w="51346" h="48793">
                <a:moveTo>
                  <a:pt x="25679" y="0"/>
                </a:moveTo>
                <a:lnTo>
                  <a:pt x="19697" y="18834"/>
                </a:lnTo>
                <a:lnTo>
                  <a:pt x="31686" y="18834"/>
                </a:lnTo>
                <a:lnTo>
                  <a:pt x="2567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8605" y="2205826"/>
            <a:ext cx="51346" cy="48768"/>
          </a:xfrm>
          <a:custGeom>
            <a:avLst/>
            <a:gdLst/>
            <a:ahLst/>
            <a:cxnLst/>
            <a:rect l="l" t="t" r="r" b="b"/>
            <a:pathLst>
              <a:path w="51346" h="48768">
                <a:moveTo>
                  <a:pt x="51346" y="18770"/>
                </a:moveTo>
                <a:lnTo>
                  <a:pt x="0" y="18770"/>
                </a:lnTo>
                <a:lnTo>
                  <a:pt x="15951" y="30238"/>
                </a:lnTo>
                <a:lnTo>
                  <a:pt x="9969" y="48768"/>
                </a:lnTo>
                <a:lnTo>
                  <a:pt x="25704" y="37287"/>
                </a:lnTo>
                <a:lnTo>
                  <a:pt x="37644" y="37287"/>
                </a:lnTo>
                <a:lnTo>
                  <a:pt x="35369" y="30238"/>
                </a:lnTo>
                <a:lnTo>
                  <a:pt x="51346" y="18770"/>
                </a:lnTo>
                <a:close/>
              </a:path>
              <a:path w="51346" h="48768">
                <a:moveTo>
                  <a:pt x="37644" y="37287"/>
                </a:moveTo>
                <a:lnTo>
                  <a:pt x="25704" y="37287"/>
                </a:lnTo>
                <a:lnTo>
                  <a:pt x="41351" y="48768"/>
                </a:lnTo>
                <a:lnTo>
                  <a:pt x="37644" y="37287"/>
                </a:lnTo>
                <a:close/>
              </a:path>
              <a:path w="51346" h="48768">
                <a:moveTo>
                  <a:pt x="25679" y="0"/>
                </a:moveTo>
                <a:lnTo>
                  <a:pt x="19697" y="18770"/>
                </a:lnTo>
                <a:lnTo>
                  <a:pt x="31686" y="18770"/>
                </a:lnTo>
                <a:lnTo>
                  <a:pt x="2567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9761" y="2184201"/>
            <a:ext cx="51346" cy="48793"/>
          </a:xfrm>
          <a:custGeom>
            <a:avLst/>
            <a:gdLst/>
            <a:ahLst/>
            <a:cxnLst/>
            <a:rect l="l" t="t" r="r" b="b"/>
            <a:pathLst>
              <a:path w="51346" h="48793">
                <a:moveTo>
                  <a:pt x="51346" y="18834"/>
                </a:moveTo>
                <a:lnTo>
                  <a:pt x="0" y="18834"/>
                </a:lnTo>
                <a:lnTo>
                  <a:pt x="15951" y="30276"/>
                </a:lnTo>
                <a:lnTo>
                  <a:pt x="10033" y="48793"/>
                </a:lnTo>
                <a:lnTo>
                  <a:pt x="25704" y="37388"/>
                </a:lnTo>
                <a:lnTo>
                  <a:pt x="37716" y="37388"/>
                </a:lnTo>
                <a:lnTo>
                  <a:pt x="35458" y="30276"/>
                </a:lnTo>
                <a:lnTo>
                  <a:pt x="51346" y="18834"/>
                </a:lnTo>
                <a:close/>
              </a:path>
              <a:path w="51346" h="48793">
                <a:moveTo>
                  <a:pt x="37716" y="37388"/>
                </a:moveTo>
                <a:lnTo>
                  <a:pt x="25704" y="37388"/>
                </a:lnTo>
                <a:lnTo>
                  <a:pt x="41338" y="48793"/>
                </a:lnTo>
                <a:lnTo>
                  <a:pt x="37716" y="37388"/>
                </a:lnTo>
                <a:close/>
              </a:path>
              <a:path w="51346" h="48793">
                <a:moveTo>
                  <a:pt x="25704" y="0"/>
                </a:moveTo>
                <a:lnTo>
                  <a:pt x="19634" y="18834"/>
                </a:lnTo>
                <a:lnTo>
                  <a:pt x="31686" y="18834"/>
                </a:lnTo>
                <a:lnTo>
                  <a:pt x="2570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19387" y="2124609"/>
            <a:ext cx="51308" cy="48768"/>
          </a:xfrm>
          <a:custGeom>
            <a:avLst/>
            <a:gdLst/>
            <a:ahLst/>
            <a:cxnLst/>
            <a:rect l="l" t="t" r="r" b="b"/>
            <a:pathLst>
              <a:path w="51308" h="48768">
                <a:moveTo>
                  <a:pt x="51308" y="18834"/>
                </a:moveTo>
                <a:lnTo>
                  <a:pt x="0" y="18834"/>
                </a:lnTo>
                <a:lnTo>
                  <a:pt x="15913" y="30238"/>
                </a:lnTo>
                <a:lnTo>
                  <a:pt x="9931" y="48768"/>
                </a:lnTo>
                <a:lnTo>
                  <a:pt x="25641" y="37325"/>
                </a:lnTo>
                <a:lnTo>
                  <a:pt x="37677" y="37325"/>
                </a:lnTo>
                <a:lnTo>
                  <a:pt x="35394" y="30238"/>
                </a:lnTo>
                <a:lnTo>
                  <a:pt x="51308" y="18834"/>
                </a:lnTo>
                <a:close/>
              </a:path>
              <a:path w="51308" h="48768">
                <a:moveTo>
                  <a:pt x="37677" y="37325"/>
                </a:moveTo>
                <a:lnTo>
                  <a:pt x="25641" y="37325"/>
                </a:lnTo>
                <a:lnTo>
                  <a:pt x="41363" y="48768"/>
                </a:lnTo>
                <a:lnTo>
                  <a:pt x="37677" y="37325"/>
                </a:lnTo>
                <a:close/>
              </a:path>
              <a:path w="51308" h="48768">
                <a:moveTo>
                  <a:pt x="25641" y="0"/>
                </a:moveTo>
                <a:lnTo>
                  <a:pt x="19596" y="18834"/>
                </a:lnTo>
                <a:lnTo>
                  <a:pt x="31711" y="18834"/>
                </a:lnTo>
                <a:lnTo>
                  <a:pt x="256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1009" y="2043033"/>
            <a:ext cx="51220" cy="48768"/>
          </a:xfrm>
          <a:custGeom>
            <a:avLst/>
            <a:gdLst/>
            <a:ahLst/>
            <a:cxnLst/>
            <a:rect l="l" t="t" r="r" b="b"/>
            <a:pathLst>
              <a:path w="51220" h="48768">
                <a:moveTo>
                  <a:pt x="25578" y="0"/>
                </a:moveTo>
                <a:lnTo>
                  <a:pt x="19596" y="18770"/>
                </a:lnTo>
                <a:lnTo>
                  <a:pt x="0" y="18770"/>
                </a:lnTo>
                <a:lnTo>
                  <a:pt x="15888" y="30213"/>
                </a:lnTo>
                <a:lnTo>
                  <a:pt x="9932" y="48768"/>
                </a:lnTo>
                <a:lnTo>
                  <a:pt x="25578" y="37236"/>
                </a:lnTo>
                <a:lnTo>
                  <a:pt x="37635" y="37236"/>
                </a:lnTo>
                <a:lnTo>
                  <a:pt x="35395" y="30213"/>
                </a:lnTo>
                <a:lnTo>
                  <a:pt x="51220" y="18770"/>
                </a:lnTo>
                <a:lnTo>
                  <a:pt x="19596" y="18770"/>
                </a:lnTo>
                <a:lnTo>
                  <a:pt x="31623" y="18707"/>
                </a:lnTo>
                <a:lnTo>
                  <a:pt x="25578" y="0"/>
                </a:lnTo>
                <a:close/>
              </a:path>
              <a:path w="51220" h="48768">
                <a:moveTo>
                  <a:pt x="37635" y="37236"/>
                </a:moveTo>
                <a:lnTo>
                  <a:pt x="25578" y="37236"/>
                </a:lnTo>
                <a:lnTo>
                  <a:pt x="41313" y="48768"/>
                </a:lnTo>
                <a:lnTo>
                  <a:pt x="37635" y="3723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9480" y="1961817"/>
            <a:ext cx="51132" cy="48767"/>
          </a:xfrm>
          <a:custGeom>
            <a:avLst/>
            <a:gdLst/>
            <a:ahLst/>
            <a:cxnLst/>
            <a:rect l="l" t="t" r="r" b="b"/>
            <a:pathLst>
              <a:path w="51132" h="48767">
                <a:moveTo>
                  <a:pt x="25540" y="0"/>
                </a:moveTo>
                <a:lnTo>
                  <a:pt x="19495" y="18834"/>
                </a:lnTo>
                <a:lnTo>
                  <a:pt x="0" y="18834"/>
                </a:lnTo>
                <a:lnTo>
                  <a:pt x="15825" y="30276"/>
                </a:lnTo>
                <a:lnTo>
                  <a:pt x="9843" y="48767"/>
                </a:lnTo>
                <a:lnTo>
                  <a:pt x="25540" y="37299"/>
                </a:lnTo>
                <a:lnTo>
                  <a:pt x="37566" y="37299"/>
                </a:lnTo>
                <a:lnTo>
                  <a:pt x="35294" y="30276"/>
                </a:lnTo>
                <a:lnTo>
                  <a:pt x="51132" y="18834"/>
                </a:lnTo>
                <a:lnTo>
                  <a:pt x="19495" y="18834"/>
                </a:lnTo>
                <a:lnTo>
                  <a:pt x="31624" y="18770"/>
                </a:lnTo>
                <a:lnTo>
                  <a:pt x="25540" y="0"/>
                </a:lnTo>
                <a:close/>
              </a:path>
              <a:path w="51132" h="48767">
                <a:moveTo>
                  <a:pt x="37566" y="37299"/>
                </a:moveTo>
                <a:lnTo>
                  <a:pt x="25540" y="37299"/>
                </a:lnTo>
                <a:lnTo>
                  <a:pt x="41276" y="48767"/>
                </a:lnTo>
                <a:lnTo>
                  <a:pt x="37566" y="3729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60131" y="1902503"/>
            <a:ext cx="51157" cy="48729"/>
          </a:xfrm>
          <a:custGeom>
            <a:avLst/>
            <a:gdLst/>
            <a:ahLst/>
            <a:cxnLst/>
            <a:rect l="l" t="t" r="r" b="b"/>
            <a:pathLst>
              <a:path w="51157" h="48729">
                <a:moveTo>
                  <a:pt x="25579" y="0"/>
                </a:moveTo>
                <a:lnTo>
                  <a:pt x="19533" y="18770"/>
                </a:lnTo>
                <a:lnTo>
                  <a:pt x="0" y="18770"/>
                </a:lnTo>
                <a:lnTo>
                  <a:pt x="15825" y="30238"/>
                </a:lnTo>
                <a:lnTo>
                  <a:pt x="9843" y="48729"/>
                </a:lnTo>
                <a:lnTo>
                  <a:pt x="25579" y="37236"/>
                </a:lnTo>
                <a:lnTo>
                  <a:pt x="37532" y="37236"/>
                </a:lnTo>
                <a:lnTo>
                  <a:pt x="35269" y="30238"/>
                </a:lnTo>
                <a:lnTo>
                  <a:pt x="51157" y="18770"/>
                </a:lnTo>
                <a:lnTo>
                  <a:pt x="19533" y="18770"/>
                </a:lnTo>
                <a:lnTo>
                  <a:pt x="31560" y="18707"/>
                </a:lnTo>
                <a:lnTo>
                  <a:pt x="25579" y="0"/>
                </a:lnTo>
                <a:close/>
              </a:path>
              <a:path w="51157" h="48729">
                <a:moveTo>
                  <a:pt x="37532" y="37236"/>
                </a:moveTo>
                <a:lnTo>
                  <a:pt x="25579" y="37236"/>
                </a:lnTo>
                <a:lnTo>
                  <a:pt x="41250" y="48729"/>
                </a:lnTo>
                <a:lnTo>
                  <a:pt x="37532" y="3723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000" y="3490263"/>
            <a:ext cx="1764004" cy="0"/>
          </a:xfrm>
          <a:custGeom>
            <a:avLst/>
            <a:gdLst/>
            <a:ahLst/>
            <a:cxnLst/>
            <a:rect l="l" t="t" r="r" b="b"/>
            <a:pathLst>
              <a:path w="1764004">
                <a:moveTo>
                  <a:pt x="0" y="0"/>
                </a:moveTo>
                <a:lnTo>
                  <a:pt x="1764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000" y="4344837"/>
            <a:ext cx="1764004" cy="0"/>
          </a:xfrm>
          <a:custGeom>
            <a:avLst/>
            <a:gdLst/>
            <a:ahLst/>
            <a:cxnLst/>
            <a:rect l="l" t="t" r="r" b="b"/>
            <a:pathLst>
              <a:path w="1764004">
                <a:moveTo>
                  <a:pt x="0" y="0"/>
                </a:moveTo>
                <a:lnTo>
                  <a:pt x="1764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0000" y="5199412"/>
            <a:ext cx="1764004" cy="0"/>
          </a:xfrm>
          <a:custGeom>
            <a:avLst/>
            <a:gdLst/>
            <a:ahLst/>
            <a:cxnLst/>
            <a:rect l="l" t="t" r="r" b="b"/>
            <a:pathLst>
              <a:path w="1764004">
                <a:moveTo>
                  <a:pt x="0" y="0"/>
                </a:moveTo>
                <a:lnTo>
                  <a:pt x="1764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E2E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378950" y="618356"/>
            <a:ext cx="785883" cy="14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bg-BG"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За нас</a:t>
            </a:r>
            <a:endParaRPr sz="1200" dirty="0">
              <a:latin typeface="Uni Neue Bold"/>
              <a:cs typeface="Uni Neue Bold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41" name="object 6"/>
          <p:cNvSpPr txBox="1"/>
          <p:nvPr/>
        </p:nvSpPr>
        <p:spPr>
          <a:xfrm>
            <a:off x="3586652" y="566052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921783" y="3522796"/>
            <a:ext cx="1376667" cy="8151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7660" algn="r">
              <a:lnSpc>
                <a:spcPts val="4150"/>
              </a:lnSpc>
            </a:pPr>
            <a:r>
              <a:rPr lang="en-US" sz="3600" b="1" cap="all" dirty="0" smtClean="0">
                <a:solidFill>
                  <a:srgbClr val="72BF44"/>
                </a:solidFill>
                <a:latin typeface="Uni Neue Bold" pitchFamily="50" charset="0"/>
                <a:cs typeface="Lato Thin"/>
              </a:rPr>
              <a:t>12</a:t>
            </a:r>
            <a:endParaRPr sz="3600" b="1" cap="all" dirty="0">
              <a:latin typeface="Uni Neue Bold" pitchFamily="50" charset="0"/>
              <a:cs typeface="Lato Thin"/>
            </a:endParaRPr>
          </a:p>
          <a:p>
            <a:pPr marL="12700" algn="r">
              <a:lnSpc>
                <a:spcPts val="1230"/>
              </a:lnSpc>
            </a:pPr>
            <a:r>
              <a:rPr lang="bg-BG" sz="1400" cap="all" dirty="0" smtClean="0">
                <a:solidFill>
                  <a:srgbClr val="72BF44"/>
                </a:solidFill>
                <a:latin typeface="Uni Neue Regular"/>
                <a:cs typeface="Uni Neue Regular"/>
              </a:rPr>
              <a:t>Години история</a:t>
            </a:r>
            <a:endParaRPr sz="1400" cap="all" dirty="0">
              <a:latin typeface="Uni Neue Regular"/>
              <a:cs typeface="Uni Neue Regular"/>
            </a:endParaRPr>
          </a:p>
        </p:txBody>
      </p:sp>
      <p:sp>
        <p:nvSpPr>
          <p:cNvPr id="40" name="object 17"/>
          <p:cNvSpPr txBox="1"/>
          <p:nvPr/>
        </p:nvSpPr>
        <p:spPr>
          <a:xfrm>
            <a:off x="940644" y="2791612"/>
            <a:ext cx="1376667" cy="695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7660" algn="r">
              <a:lnSpc>
                <a:spcPts val="4150"/>
              </a:lnSpc>
            </a:pPr>
            <a:r>
              <a:rPr lang="en-US" sz="3600" b="1" cap="all" dirty="0" smtClean="0">
                <a:solidFill>
                  <a:srgbClr val="72BF44"/>
                </a:solidFill>
                <a:latin typeface="Uni Neue Bold" pitchFamily="50" charset="0"/>
                <a:cs typeface="Lato Thin"/>
              </a:rPr>
              <a:t>48</a:t>
            </a:r>
            <a:endParaRPr sz="3600" b="1" cap="all" dirty="0">
              <a:latin typeface="Uni Neue Bold" pitchFamily="50" charset="0"/>
              <a:cs typeface="Lato Thin"/>
            </a:endParaRPr>
          </a:p>
          <a:p>
            <a:pPr marL="12700" algn="r">
              <a:lnSpc>
                <a:spcPts val="1230"/>
              </a:lnSpc>
            </a:pPr>
            <a:r>
              <a:rPr lang="bg-BG" sz="1400" cap="all" dirty="0" smtClean="0">
                <a:solidFill>
                  <a:srgbClr val="72BF44"/>
                </a:solidFill>
                <a:latin typeface="Uni Neue Regular"/>
                <a:cs typeface="Uni Neue Regular"/>
              </a:rPr>
              <a:t>дестинации</a:t>
            </a:r>
            <a:endParaRPr sz="1400" cap="all" dirty="0">
              <a:latin typeface="Uni Neue Regular"/>
              <a:cs typeface="Uni Neue Regular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527300" y="7098404"/>
            <a:ext cx="1402566" cy="107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43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4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009" y="1842245"/>
            <a:ext cx="6248841" cy="714531"/>
          </a:xfrm>
          <a:custGeom>
            <a:avLst/>
            <a:gdLst/>
            <a:ahLst/>
            <a:cxnLst/>
            <a:rect l="l" t="t" r="r" b="b"/>
            <a:pathLst>
              <a:path w="6551980" h="648004">
                <a:moveTo>
                  <a:pt x="0" y="648004"/>
                </a:moveTo>
                <a:lnTo>
                  <a:pt x="6551980" y="648004"/>
                </a:lnTo>
                <a:lnTo>
                  <a:pt x="6551980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8706" y="5528347"/>
            <a:ext cx="6240288" cy="559569"/>
          </a:xfrm>
          <a:custGeom>
            <a:avLst/>
            <a:gdLst/>
            <a:ahLst/>
            <a:cxnLst/>
            <a:rect l="l" t="t" r="r" b="b"/>
            <a:pathLst>
              <a:path w="6551980" h="648004">
                <a:moveTo>
                  <a:pt x="0" y="648004"/>
                </a:moveTo>
                <a:lnTo>
                  <a:pt x="6551980" y="648004"/>
                </a:lnTo>
                <a:lnTo>
                  <a:pt x="6551980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009" y="2598600"/>
            <a:ext cx="6248841" cy="595545"/>
          </a:xfrm>
          <a:custGeom>
            <a:avLst/>
            <a:gdLst/>
            <a:ahLst/>
            <a:cxnLst/>
            <a:rect l="l" t="t" r="r" b="b"/>
            <a:pathLst>
              <a:path w="6551980" h="648004">
                <a:moveTo>
                  <a:pt x="0" y="648004"/>
                </a:moveTo>
                <a:lnTo>
                  <a:pt x="6551980" y="648004"/>
                </a:lnTo>
                <a:lnTo>
                  <a:pt x="6551980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8705" y="6138011"/>
            <a:ext cx="6250676" cy="647992"/>
          </a:xfrm>
          <a:custGeom>
            <a:avLst/>
            <a:gdLst/>
            <a:ahLst/>
            <a:cxnLst/>
            <a:rect l="l" t="t" r="r" b="b"/>
            <a:pathLst>
              <a:path w="6551980" h="647992">
                <a:moveTo>
                  <a:pt x="0" y="647992"/>
                </a:moveTo>
                <a:lnTo>
                  <a:pt x="6551980" y="647992"/>
                </a:lnTo>
                <a:lnTo>
                  <a:pt x="6551980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9622" y="4336870"/>
            <a:ext cx="6239371" cy="600890"/>
          </a:xfrm>
          <a:custGeom>
            <a:avLst/>
            <a:gdLst/>
            <a:ahLst/>
            <a:cxnLst/>
            <a:rect l="l" t="t" r="r" b="b"/>
            <a:pathLst>
              <a:path w="6551980" h="648004">
                <a:moveTo>
                  <a:pt x="0" y="648004"/>
                </a:moveTo>
                <a:lnTo>
                  <a:pt x="6551980" y="648004"/>
                </a:lnTo>
                <a:lnTo>
                  <a:pt x="6551980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788" y="3257706"/>
            <a:ext cx="6239371" cy="467995"/>
          </a:xfrm>
          <a:custGeom>
            <a:avLst/>
            <a:gdLst/>
            <a:ahLst/>
            <a:cxnLst/>
            <a:rect l="l" t="t" r="r" b="b"/>
            <a:pathLst>
              <a:path w="6551980" h="467995">
                <a:moveTo>
                  <a:pt x="0" y="467995"/>
                </a:moveTo>
                <a:lnTo>
                  <a:pt x="6551980" y="467995"/>
                </a:lnTo>
                <a:lnTo>
                  <a:pt x="6551980" y="0"/>
                </a:lnTo>
                <a:lnTo>
                  <a:pt x="0" y="0"/>
                </a:lnTo>
                <a:lnTo>
                  <a:pt x="0" y="467995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705" y="4988597"/>
            <a:ext cx="6240288" cy="478832"/>
          </a:xfrm>
          <a:custGeom>
            <a:avLst/>
            <a:gdLst/>
            <a:ahLst/>
            <a:cxnLst/>
            <a:rect l="l" t="t" r="r" b="b"/>
            <a:pathLst>
              <a:path w="6551980" h="468007">
                <a:moveTo>
                  <a:pt x="0" y="468007"/>
                </a:moveTo>
                <a:lnTo>
                  <a:pt x="6551980" y="468007"/>
                </a:lnTo>
                <a:lnTo>
                  <a:pt x="6551980" y="0"/>
                </a:lnTo>
                <a:lnTo>
                  <a:pt x="0" y="0"/>
                </a:lnTo>
                <a:lnTo>
                  <a:pt x="0" y="468007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788" y="3812971"/>
            <a:ext cx="6248841" cy="468007"/>
          </a:xfrm>
          <a:custGeom>
            <a:avLst/>
            <a:gdLst/>
            <a:ahLst/>
            <a:cxnLst/>
            <a:rect l="l" t="t" r="r" b="b"/>
            <a:pathLst>
              <a:path w="6551980" h="468007">
                <a:moveTo>
                  <a:pt x="0" y="468007"/>
                </a:moveTo>
                <a:lnTo>
                  <a:pt x="6551980" y="468007"/>
                </a:lnTo>
                <a:lnTo>
                  <a:pt x="6551980" y="0"/>
                </a:lnTo>
                <a:lnTo>
                  <a:pt x="0" y="0"/>
                </a:lnTo>
                <a:lnTo>
                  <a:pt x="0" y="468007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11549" y="1008000"/>
            <a:ext cx="6653593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  <a:spcBef>
                <a:spcPts val="35"/>
              </a:spcBef>
            </a:pPr>
            <a:r>
              <a:rPr lang="bg-BG"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Услуги</a:t>
            </a:r>
            <a:endParaRPr sz="3600" cap="all" dirty="0">
              <a:latin typeface="Proba Pro"/>
              <a:cs typeface="Proba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00" y="2828354"/>
            <a:ext cx="1993650" cy="7612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bg-BG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Използвайки нашите услуги, Вие си гарантирате че стоките ви ще се движат по-бързо и безопасно.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12700">
              <a:lnSpc>
                <a:spcPct val="100000"/>
              </a:lnSpc>
            </a:pPr>
            <a:endParaRPr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0000" y="1856046"/>
            <a:ext cx="6068851" cy="6289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Частични и пълни товари</a:t>
            </a:r>
            <a:endParaRPr sz="1400" b="1" cap="all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ld"/>
            </a:endParaRPr>
          </a:p>
          <a:p>
            <a:pPr marL="12700">
              <a:lnSpc>
                <a:spcPts val="1320"/>
              </a:lnSpc>
            </a:pPr>
            <a:r>
              <a:rPr lang="bg-BG" sz="1150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Основният фокус на работата ни са пратки от 250кг до пълни товари с директно товарене и разтоварване в Европа, Турция и по запитване – до Русия и Близкия Изток.</a:t>
            </a:r>
            <a:endParaRPr sz="115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0000" y="2606111"/>
            <a:ext cx="6068850" cy="6176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Групажни пратки</a:t>
            </a:r>
            <a:endParaRPr sz="1400" b="1" cap="all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ld"/>
            </a:endParaRPr>
          </a:p>
          <a:p>
            <a:pPr marL="12700">
              <a:lnSpc>
                <a:spcPts val="132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Карго групаж</a:t>
            </a:r>
            <a:r>
              <a:rPr lang="bg-BG"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е специална услуга за събиране и доставка на малки пратки от 25 до 250кг. </a:t>
            </a:r>
            <a:endParaRPr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0000" y="3273121"/>
            <a:ext cx="6068851" cy="4546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400" b="1" cap="all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Pallex</a:t>
            </a:r>
            <a:endParaRPr sz="1400" b="1" cap="all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ld"/>
            </a:endParaRPr>
          </a:p>
          <a:p>
            <a:pPr marL="12700">
              <a:lnSpc>
                <a:spcPts val="1320"/>
              </a:lnSpc>
            </a:pPr>
            <a:r>
              <a:rPr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Pallex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–</a:t>
            </a:r>
            <a:r>
              <a:rPr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Единствената мрежа за доставка на палетизирани пратки в България</a:t>
            </a:r>
            <a:endParaRPr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5452" y="4439497"/>
            <a:ext cx="399948" cy="399973"/>
            <a:chOff x="3600014" y="4296703"/>
            <a:chExt cx="399948" cy="399973"/>
          </a:xfrm>
        </p:grpSpPr>
        <p:sp>
          <p:nvSpPr>
            <p:cNvPr id="25" name="object 25"/>
            <p:cNvSpPr/>
            <p:nvPr/>
          </p:nvSpPr>
          <p:spPr>
            <a:xfrm>
              <a:off x="3600014" y="4296703"/>
              <a:ext cx="399948" cy="399973"/>
            </a:xfrm>
            <a:custGeom>
              <a:avLst/>
              <a:gdLst/>
              <a:ahLst/>
              <a:cxnLst/>
              <a:rect l="l" t="t" r="r" b="b"/>
              <a:pathLst>
                <a:path w="399948" h="399973">
                  <a:moveTo>
                    <a:pt x="351967" y="0"/>
                  </a:moveTo>
                  <a:lnTo>
                    <a:pt x="42944" y="262"/>
                  </a:lnTo>
                  <a:lnTo>
                    <a:pt x="8163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01" y="391805"/>
                  </a:lnTo>
                  <a:lnTo>
                    <a:pt x="47993" y="399973"/>
                  </a:lnTo>
                  <a:lnTo>
                    <a:pt x="357014" y="399711"/>
                  </a:lnTo>
                  <a:lnTo>
                    <a:pt x="391785" y="378763"/>
                  </a:lnTo>
                  <a:lnTo>
                    <a:pt x="399948" y="351980"/>
                  </a:lnTo>
                  <a:lnTo>
                    <a:pt x="399687" y="42948"/>
                  </a:lnTo>
                  <a:lnTo>
                    <a:pt x="378755" y="8171"/>
                  </a:lnTo>
                  <a:lnTo>
                    <a:pt x="351967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0137" y="4403502"/>
              <a:ext cx="319963" cy="196062"/>
            </a:xfrm>
            <a:custGeom>
              <a:avLst/>
              <a:gdLst/>
              <a:ahLst/>
              <a:cxnLst/>
              <a:rect l="l" t="t" r="r" b="b"/>
              <a:pathLst>
                <a:path w="319963" h="196062">
                  <a:moveTo>
                    <a:pt x="41935" y="120205"/>
                  </a:moveTo>
                  <a:lnTo>
                    <a:pt x="0" y="120586"/>
                  </a:lnTo>
                  <a:lnTo>
                    <a:pt x="17233" y="175475"/>
                  </a:lnTo>
                  <a:lnTo>
                    <a:pt x="17233" y="196062"/>
                  </a:lnTo>
                  <a:lnTo>
                    <a:pt x="295262" y="196062"/>
                  </a:lnTo>
                  <a:lnTo>
                    <a:pt x="298208" y="183705"/>
                  </a:lnTo>
                  <a:lnTo>
                    <a:pt x="278422" y="175475"/>
                  </a:lnTo>
                  <a:lnTo>
                    <a:pt x="290125" y="157632"/>
                  </a:lnTo>
                  <a:lnTo>
                    <a:pt x="73901" y="157632"/>
                  </a:lnTo>
                  <a:lnTo>
                    <a:pt x="73901" y="150380"/>
                  </a:lnTo>
                  <a:lnTo>
                    <a:pt x="294882" y="150380"/>
                  </a:lnTo>
                  <a:lnTo>
                    <a:pt x="301696" y="139992"/>
                  </a:lnTo>
                  <a:lnTo>
                    <a:pt x="61544" y="139992"/>
                  </a:lnTo>
                  <a:lnTo>
                    <a:pt x="41935" y="120205"/>
                  </a:lnTo>
                  <a:close/>
                </a:path>
                <a:path w="319963" h="196062">
                  <a:moveTo>
                    <a:pt x="92722" y="150380"/>
                  </a:moveTo>
                  <a:lnTo>
                    <a:pt x="85064" y="150380"/>
                  </a:lnTo>
                  <a:lnTo>
                    <a:pt x="85064" y="157632"/>
                  </a:lnTo>
                  <a:lnTo>
                    <a:pt x="92722" y="157632"/>
                  </a:lnTo>
                  <a:lnTo>
                    <a:pt x="92722" y="150380"/>
                  </a:lnTo>
                  <a:close/>
                </a:path>
                <a:path w="319963" h="196062">
                  <a:moveTo>
                    <a:pt x="111163" y="150380"/>
                  </a:moveTo>
                  <a:lnTo>
                    <a:pt x="103911" y="150380"/>
                  </a:lnTo>
                  <a:lnTo>
                    <a:pt x="103911" y="157632"/>
                  </a:lnTo>
                  <a:lnTo>
                    <a:pt x="111163" y="157632"/>
                  </a:lnTo>
                  <a:lnTo>
                    <a:pt x="111163" y="150380"/>
                  </a:lnTo>
                  <a:close/>
                </a:path>
                <a:path w="319963" h="196062">
                  <a:moveTo>
                    <a:pt x="129755" y="150380"/>
                  </a:moveTo>
                  <a:lnTo>
                    <a:pt x="122326" y="150380"/>
                  </a:lnTo>
                  <a:lnTo>
                    <a:pt x="122326" y="157632"/>
                  </a:lnTo>
                  <a:lnTo>
                    <a:pt x="129755" y="157632"/>
                  </a:lnTo>
                  <a:lnTo>
                    <a:pt x="129755" y="150380"/>
                  </a:lnTo>
                  <a:close/>
                </a:path>
                <a:path w="319963" h="196062">
                  <a:moveTo>
                    <a:pt x="148209" y="150380"/>
                  </a:moveTo>
                  <a:lnTo>
                    <a:pt x="140957" y="150380"/>
                  </a:lnTo>
                  <a:lnTo>
                    <a:pt x="140957" y="157632"/>
                  </a:lnTo>
                  <a:lnTo>
                    <a:pt x="148209" y="157632"/>
                  </a:lnTo>
                  <a:lnTo>
                    <a:pt x="148209" y="150380"/>
                  </a:lnTo>
                  <a:close/>
                </a:path>
                <a:path w="319963" h="196062">
                  <a:moveTo>
                    <a:pt x="167030" y="150380"/>
                  </a:moveTo>
                  <a:lnTo>
                    <a:pt x="159385" y="150380"/>
                  </a:lnTo>
                  <a:lnTo>
                    <a:pt x="159385" y="157632"/>
                  </a:lnTo>
                  <a:lnTo>
                    <a:pt x="167030" y="157632"/>
                  </a:lnTo>
                  <a:lnTo>
                    <a:pt x="167030" y="150380"/>
                  </a:lnTo>
                  <a:close/>
                </a:path>
                <a:path w="319963" h="196062">
                  <a:moveTo>
                    <a:pt x="294882" y="150380"/>
                  </a:moveTo>
                  <a:lnTo>
                    <a:pt x="178206" y="150380"/>
                  </a:lnTo>
                  <a:lnTo>
                    <a:pt x="178206" y="157632"/>
                  </a:lnTo>
                  <a:lnTo>
                    <a:pt x="290125" y="157632"/>
                  </a:lnTo>
                  <a:lnTo>
                    <a:pt x="294882" y="150380"/>
                  </a:lnTo>
                  <a:close/>
                </a:path>
                <a:path w="319963" h="196062">
                  <a:moveTo>
                    <a:pt x="319963" y="112140"/>
                  </a:moveTo>
                  <a:lnTo>
                    <a:pt x="206057" y="116268"/>
                  </a:lnTo>
                  <a:lnTo>
                    <a:pt x="182118" y="138023"/>
                  </a:lnTo>
                  <a:lnTo>
                    <a:pt x="61544" y="139992"/>
                  </a:lnTo>
                  <a:lnTo>
                    <a:pt x="301696" y="139992"/>
                  </a:lnTo>
                  <a:lnTo>
                    <a:pt x="319963" y="112140"/>
                  </a:lnTo>
                  <a:close/>
                </a:path>
                <a:path w="319963" h="196062">
                  <a:moveTo>
                    <a:pt x="132715" y="94119"/>
                  </a:moveTo>
                  <a:lnTo>
                    <a:pt x="114884" y="94119"/>
                  </a:lnTo>
                  <a:lnTo>
                    <a:pt x="114884" y="128231"/>
                  </a:lnTo>
                  <a:lnTo>
                    <a:pt x="132715" y="128231"/>
                  </a:lnTo>
                  <a:lnTo>
                    <a:pt x="132715" y="94119"/>
                  </a:lnTo>
                  <a:close/>
                </a:path>
                <a:path w="319963" h="196062">
                  <a:moveTo>
                    <a:pt x="79578" y="108419"/>
                  </a:moveTo>
                  <a:lnTo>
                    <a:pt x="45275" y="108419"/>
                  </a:lnTo>
                  <a:lnTo>
                    <a:pt x="65074" y="128041"/>
                  </a:lnTo>
                  <a:lnTo>
                    <a:pt x="79578" y="127838"/>
                  </a:lnTo>
                  <a:lnTo>
                    <a:pt x="79578" y="108419"/>
                  </a:lnTo>
                  <a:close/>
                </a:path>
                <a:path w="319963" h="196062">
                  <a:moveTo>
                    <a:pt x="79578" y="21767"/>
                  </a:moveTo>
                  <a:lnTo>
                    <a:pt x="46443" y="35280"/>
                  </a:lnTo>
                  <a:lnTo>
                    <a:pt x="46443" y="44132"/>
                  </a:lnTo>
                  <a:lnTo>
                    <a:pt x="14490" y="44132"/>
                  </a:lnTo>
                  <a:lnTo>
                    <a:pt x="14490" y="73139"/>
                  </a:lnTo>
                  <a:lnTo>
                    <a:pt x="28409" y="73139"/>
                  </a:lnTo>
                  <a:lnTo>
                    <a:pt x="28409" y="108623"/>
                  </a:lnTo>
                  <a:lnTo>
                    <a:pt x="45275" y="108419"/>
                  </a:lnTo>
                  <a:lnTo>
                    <a:pt x="79578" y="108419"/>
                  </a:lnTo>
                  <a:lnTo>
                    <a:pt x="79578" y="57442"/>
                  </a:lnTo>
                  <a:lnTo>
                    <a:pt x="21539" y="57442"/>
                  </a:lnTo>
                  <a:lnTo>
                    <a:pt x="21539" y="50380"/>
                  </a:lnTo>
                  <a:lnTo>
                    <a:pt x="79578" y="50380"/>
                  </a:lnTo>
                  <a:lnTo>
                    <a:pt x="79578" y="21767"/>
                  </a:lnTo>
                  <a:close/>
                </a:path>
                <a:path w="319963" h="196062">
                  <a:moveTo>
                    <a:pt x="250367" y="75095"/>
                  </a:moveTo>
                  <a:lnTo>
                    <a:pt x="206832" y="75095"/>
                  </a:lnTo>
                  <a:lnTo>
                    <a:pt x="206832" y="106260"/>
                  </a:lnTo>
                  <a:lnTo>
                    <a:pt x="250367" y="106260"/>
                  </a:lnTo>
                  <a:lnTo>
                    <a:pt x="250367" y="75095"/>
                  </a:lnTo>
                  <a:close/>
                </a:path>
                <a:path w="319963" h="196062">
                  <a:moveTo>
                    <a:pt x="230555" y="0"/>
                  </a:moveTo>
                  <a:lnTo>
                    <a:pt x="114084" y="51561"/>
                  </a:lnTo>
                  <a:lnTo>
                    <a:pt x="100368" y="51561"/>
                  </a:lnTo>
                  <a:lnTo>
                    <a:pt x="100368" y="94119"/>
                  </a:lnTo>
                  <a:lnTo>
                    <a:pt x="140957" y="94119"/>
                  </a:lnTo>
                  <a:lnTo>
                    <a:pt x="140957" y="81559"/>
                  </a:lnTo>
                  <a:lnTo>
                    <a:pt x="161234" y="68618"/>
                  </a:lnTo>
                  <a:lnTo>
                    <a:pt x="140957" y="68618"/>
                  </a:lnTo>
                  <a:lnTo>
                    <a:pt x="140957" y="53708"/>
                  </a:lnTo>
                  <a:lnTo>
                    <a:pt x="148984" y="53708"/>
                  </a:lnTo>
                  <a:lnTo>
                    <a:pt x="144894" y="49999"/>
                  </a:lnTo>
                  <a:lnTo>
                    <a:pt x="151549" y="47053"/>
                  </a:lnTo>
                  <a:lnTo>
                    <a:pt x="166598" y="47053"/>
                  </a:lnTo>
                  <a:lnTo>
                    <a:pt x="160172" y="43319"/>
                  </a:lnTo>
                  <a:lnTo>
                    <a:pt x="170167" y="38823"/>
                  </a:lnTo>
                  <a:lnTo>
                    <a:pt x="175786" y="38823"/>
                  </a:lnTo>
                  <a:lnTo>
                    <a:pt x="175844" y="37452"/>
                  </a:lnTo>
                  <a:lnTo>
                    <a:pt x="187618" y="37452"/>
                  </a:lnTo>
                  <a:lnTo>
                    <a:pt x="180949" y="34112"/>
                  </a:lnTo>
                  <a:lnTo>
                    <a:pt x="193116" y="28638"/>
                  </a:lnTo>
                  <a:lnTo>
                    <a:pt x="198774" y="28638"/>
                  </a:lnTo>
                  <a:lnTo>
                    <a:pt x="198996" y="27825"/>
                  </a:lnTo>
                  <a:lnTo>
                    <a:pt x="225151" y="27825"/>
                  </a:lnTo>
                  <a:lnTo>
                    <a:pt x="226047" y="27254"/>
                  </a:lnTo>
                  <a:lnTo>
                    <a:pt x="231330" y="27254"/>
                  </a:lnTo>
                  <a:lnTo>
                    <a:pt x="231330" y="26669"/>
                  </a:lnTo>
                  <a:lnTo>
                    <a:pt x="206629" y="26669"/>
                  </a:lnTo>
                  <a:lnTo>
                    <a:pt x="205587" y="25755"/>
                  </a:lnTo>
                  <a:lnTo>
                    <a:pt x="204470" y="24904"/>
                  </a:lnTo>
                  <a:lnTo>
                    <a:pt x="203301" y="24104"/>
                  </a:lnTo>
                  <a:lnTo>
                    <a:pt x="211734" y="20396"/>
                  </a:lnTo>
                  <a:lnTo>
                    <a:pt x="215597" y="20396"/>
                  </a:lnTo>
                  <a:lnTo>
                    <a:pt x="215811" y="19418"/>
                  </a:lnTo>
                  <a:lnTo>
                    <a:pt x="215861" y="18630"/>
                  </a:lnTo>
                  <a:lnTo>
                    <a:pt x="224485" y="14706"/>
                  </a:lnTo>
                  <a:lnTo>
                    <a:pt x="236499" y="14706"/>
                  </a:lnTo>
                  <a:lnTo>
                    <a:pt x="230555" y="0"/>
                  </a:lnTo>
                  <a:close/>
                </a:path>
                <a:path w="319963" h="196062">
                  <a:moveTo>
                    <a:pt x="231330" y="27254"/>
                  </a:moveTo>
                  <a:lnTo>
                    <a:pt x="226047" y="27254"/>
                  </a:lnTo>
                  <a:lnTo>
                    <a:pt x="226047" y="75095"/>
                  </a:lnTo>
                  <a:lnTo>
                    <a:pt x="231330" y="75095"/>
                  </a:lnTo>
                  <a:lnTo>
                    <a:pt x="231330" y="27254"/>
                  </a:lnTo>
                  <a:close/>
                </a:path>
                <a:path w="319963" h="196062">
                  <a:moveTo>
                    <a:pt x="148984" y="53708"/>
                  </a:moveTo>
                  <a:lnTo>
                    <a:pt x="140957" y="53708"/>
                  </a:lnTo>
                  <a:lnTo>
                    <a:pt x="150368" y="62547"/>
                  </a:lnTo>
                  <a:lnTo>
                    <a:pt x="140957" y="68618"/>
                  </a:lnTo>
                  <a:lnTo>
                    <a:pt x="161234" y="68618"/>
                  </a:lnTo>
                  <a:lnTo>
                    <a:pt x="176895" y="58623"/>
                  </a:lnTo>
                  <a:lnTo>
                    <a:pt x="156451" y="58623"/>
                  </a:lnTo>
                  <a:lnTo>
                    <a:pt x="156614" y="55676"/>
                  </a:lnTo>
                  <a:lnTo>
                    <a:pt x="151155" y="55676"/>
                  </a:lnTo>
                  <a:lnTo>
                    <a:pt x="148984" y="53708"/>
                  </a:lnTo>
                  <a:close/>
                </a:path>
                <a:path w="319963" h="196062">
                  <a:moveTo>
                    <a:pt x="167975" y="47853"/>
                  </a:moveTo>
                  <a:lnTo>
                    <a:pt x="157048" y="47853"/>
                  </a:lnTo>
                  <a:lnTo>
                    <a:pt x="165481" y="52946"/>
                  </a:lnTo>
                  <a:lnTo>
                    <a:pt x="156451" y="58623"/>
                  </a:lnTo>
                  <a:lnTo>
                    <a:pt x="176895" y="58623"/>
                  </a:lnTo>
                  <a:lnTo>
                    <a:pt x="191959" y="49009"/>
                  </a:lnTo>
                  <a:lnTo>
                    <a:pt x="169964" y="49009"/>
                  </a:lnTo>
                  <a:lnTo>
                    <a:pt x="167975" y="47853"/>
                  </a:lnTo>
                  <a:close/>
                </a:path>
                <a:path w="319963" h="196062">
                  <a:moveTo>
                    <a:pt x="37807" y="50380"/>
                  </a:moveTo>
                  <a:lnTo>
                    <a:pt x="33718" y="50380"/>
                  </a:lnTo>
                  <a:lnTo>
                    <a:pt x="33718" y="57442"/>
                  </a:lnTo>
                  <a:lnTo>
                    <a:pt x="37807" y="57442"/>
                  </a:lnTo>
                  <a:lnTo>
                    <a:pt x="37807" y="50380"/>
                  </a:lnTo>
                  <a:close/>
                </a:path>
                <a:path w="319963" h="196062">
                  <a:moveTo>
                    <a:pt x="53911" y="50380"/>
                  </a:moveTo>
                  <a:lnTo>
                    <a:pt x="49758" y="50380"/>
                  </a:lnTo>
                  <a:lnTo>
                    <a:pt x="49758" y="57442"/>
                  </a:lnTo>
                  <a:lnTo>
                    <a:pt x="53911" y="57442"/>
                  </a:lnTo>
                  <a:lnTo>
                    <a:pt x="53911" y="50380"/>
                  </a:lnTo>
                  <a:close/>
                </a:path>
                <a:path w="319963" h="196062">
                  <a:moveTo>
                    <a:pt x="79578" y="50380"/>
                  </a:moveTo>
                  <a:lnTo>
                    <a:pt x="66065" y="50380"/>
                  </a:lnTo>
                  <a:lnTo>
                    <a:pt x="66065" y="57442"/>
                  </a:lnTo>
                  <a:lnTo>
                    <a:pt x="70180" y="57442"/>
                  </a:lnTo>
                  <a:lnTo>
                    <a:pt x="70180" y="50393"/>
                  </a:lnTo>
                  <a:lnTo>
                    <a:pt x="79578" y="50393"/>
                  </a:lnTo>
                  <a:close/>
                </a:path>
                <a:path w="319963" h="196062">
                  <a:moveTo>
                    <a:pt x="151549" y="47053"/>
                  </a:moveTo>
                  <a:lnTo>
                    <a:pt x="144894" y="49999"/>
                  </a:lnTo>
                  <a:lnTo>
                    <a:pt x="151155" y="55676"/>
                  </a:lnTo>
                  <a:lnTo>
                    <a:pt x="151549" y="47053"/>
                  </a:lnTo>
                  <a:close/>
                </a:path>
                <a:path w="319963" h="196062">
                  <a:moveTo>
                    <a:pt x="166598" y="47053"/>
                  </a:moveTo>
                  <a:lnTo>
                    <a:pt x="151549" y="47053"/>
                  </a:lnTo>
                  <a:lnTo>
                    <a:pt x="151155" y="55676"/>
                  </a:lnTo>
                  <a:lnTo>
                    <a:pt x="156614" y="55676"/>
                  </a:lnTo>
                  <a:lnTo>
                    <a:pt x="157048" y="47853"/>
                  </a:lnTo>
                  <a:lnTo>
                    <a:pt x="167975" y="47853"/>
                  </a:lnTo>
                  <a:lnTo>
                    <a:pt x="166598" y="47053"/>
                  </a:lnTo>
                  <a:close/>
                </a:path>
                <a:path w="319963" h="196062">
                  <a:moveTo>
                    <a:pt x="170167" y="38823"/>
                  </a:moveTo>
                  <a:lnTo>
                    <a:pt x="160172" y="43319"/>
                  </a:lnTo>
                  <a:lnTo>
                    <a:pt x="169964" y="49009"/>
                  </a:lnTo>
                  <a:lnTo>
                    <a:pt x="170167" y="38823"/>
                  </a:lnTo>
                  <a:close/>
                </a:path>
                <a:path w="319963" h="196062">
                  <a:moveTo>
                    <a:pt x="175786" y="38823"/>
                  </a:moveTo>
                  <a:lnTo>
                    <a:pt x="170167" y="38823"/>
                  </a:lnTo>
                  <a:lnTo>
                    <a:pt x="169964" y="49009"/>
                  </a:lnTo>
                  <a:lnTo>
                    <a:pt x="191959" y="49009"/>
                  </a:lnTo>
                  <a:lnTo>
                    <a:pt x="195939" y="46469"/>
                  </a:lnTo>
                  <a:lnTo>
                    <a:pt x="175463" y="46469"/>
                  </a:lnTo>
                  <a:lnTo>
                    <a:pt x="175786" y="38823"/>
                  </a:lnTo>
                  <a:close/>
                </a:path>
                <a:path w="319963" h="196062">
                  <a:moveTo>
                    <a:pt x="187618" y="37452"/>
                  </a:moveTo>
                  <a:lnTo>
                    <a:pt x="175844" y="37452"/>
                  </a:lnTo>
                  <a:lnTo>
                    <a:pt x="183299" y="41554"/>
                  </a:lnTo>
                  <a:lnTo>
                    <a:pt x="175463" y="46469"/>
                  </a:lnTo>
                  <a:lnTo>
                    <a:pt x="195939" y="46469"/>
                  </a:lnTo>
                  <a:lnTo>
                    <a:pt x="209152" y="38036"/>
                  </a:lnTo>
                  <a:lnTo>
                    <a:pt x="188785" y="38036"/>
                  </a:lnTo>
                  <a:lnTo>
                    <a:pt x="187618" y="37452"/>
                  </a:lnTo>
                  <a:close/>
                </a:path>
                <a:path w="319963" h="196062">
                  <a:moveTo>
                    <a:pt x="193116" y="28638"/>
                  </a:moveTo>
                  <a:lnTo>
                    <a:pt x="180949" y="34112"/>
                  </a:lnTo>
                  <a:lnTo>
                    <a:pt x="188785" y="38036"/>
                  </a:lnTo>
                  <a:lnTo>
                    <a:pt x="190957" y="36677"/>
                  </a:lnTo>
                  <a:lnTo>
                    <a:pt x="193116" y="28638"/>
                  </a:lnTo>
                  <a:close/>
                </a:path>
                <a:path w="319963" h="196062">
                  <a:moveTo>
                    <a:pt x="198774" y="28638"/>
                  </a:moveTo>
                  <a:lnTo>
                    <a:pt x="193116" y="28638"/>
                  </a:lnTo>
                  <a:lnTo>
                    <a:pt x="190957" y="36677"/>
                  </a:lnTo>
                  <a:lnTo>
                    <a:pt x="188785" y="38036"/>
                  </a:lnTo>
                  <a:lnTo>
                    <a:pt x="209152" y="38036"/>
                  </a:lnTo>
                  <a:lnTo>
                    <a:pt x="218366" y="32156"/>
                  </a:lnTo>
                  <a:lnTo>
                    <a:pt x="197815" y="32156"/>
                  </a:lnTo>
                  <a:lnTo>
                    <a:pt x="198774" y="28638"/>
                  </a:lnTo>
                  <a:close/>
                </a:path>
                <a:path w="319963" h="196062">
                  <a:moveTo>
                    <a:pt x="225151" y="27825"/>
                  </a:moveTo>
                  <a:lnTo>
                    <a:pt x="198996" y="27825"/>
                  </a:lnTo>
                  <a:lnTo>
                    <a:pt x="201714" y="29806"/>
                  </a:lnTo>
                  <a:lnTo>
                    <a:pt x="197815" y="32156"/>
                  </a:lnTo>
                  <a:lnTo>
                    <a:pt x="218366" y="32156"/>
                  </a:lnTo>
                  <a:lnTo>
                    <a:pt x="225151" y="27825"/>
                  </a:lnTo>
                  <a:close/>
                </a:path>
                <a:path w="319963" h="196062">
                  <a:moveTo>
                    <a:pt x="215597" y="20396"/>
                  </a:moveTo>
                  <a:lnTo>
                    <a:pt x="211734" y="20396"/>
                  </a:lnTo>
                  <a:lnTo>
                    <a:pt x="212331" y="22948"/>
                  </a:lnTo>
                  <a:lnTo>
                    <a:pt x="206629" y="26669"/>
                  </a:lnTo>
                  <a:lnTo>
                    <a:pt x="231330" y="26669"/>
                  </a:lnTo>
                  <a:lnTo>
                    <a:pt x="231330" y="23926"/>
                  </a:lnTo>
                  <a:lnTo>
                    <a:pt x="235953" y="20980"/>
                  </a:lnTo>
                  <a:lnTo>
                    <a:pt x="215455" y="20980"/>
                  </a:lnTo>
                  <a:lnTo>
                    <a:pt x="215597" y="20396"/>
                  </a:lnTo>
                  <a:close/>
                </a:path>
                <a:path w="319963" h="196062">
                  <a:moveTo>
                    <a:pt x="236499" y="14706"/>
                  </a:moveTo>
                  <a:lnTo>
                    <a:pt x="224485" y="14706"/>
                  </a:lnTo>
                  <a:lnTo>
                    <a:pt x="224663" y="15100"/>
                  </a:lnTo>
                  <a:lnTo>
                    <a:pt x="215455" y="20980"/>
                  </a:lnTo>
                  <a:lnTo>
                    <a:pt x="235953" y="20980"/>
                  </a:lnTo>
                  <a:lnTo>
                    <a:pt x="238404" y="19418"/>
                  </a:lnTo>
                  <a:lnTo>
                    <a:pt x="236499" y="14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12554" y="1981614"/>
            <a:ext cx="399973" cy="399973"/>
            <a:chOff x="3600000" y="1809003"/>
            <a:chExt cx="399973" cy="399973"/>
          </a:xfrm>
        </p:grpSpPr>
        <p:sp>
          <p:nvSpPr>
            <p:cNvPr id="27" name="object 27"/>
            <p:cNvSpPr/>
            <p:nvPr/>
          </p:nvSpPr>
          <p:spPr>
            <a:xfrm>
              <a:off x="3600000" y="1809003"/>
              <a:ext cx="399973" cy="399973"/>
            </a:xfrm>
            <a:custGeom>
              <a:avLst/>
              <a:gdLst/>
              <a:ahLst/>
              <a:cxnLst/>
              <a:rect l="l" t="t" r="r" b="b"/>
              <a:pathLst>
                <a:path w="399973" h="399973">
                  <a:moveTo>
                    <a:pt x="351980" y="0"/>
                  </a:moveTo>
                  <a:lnTo>
                    <a:pt x="42947" y="263"/>
                  </a:lnTo>
                  <a:lnTo>
                    <a:pt x="8165" y="21209"/>
                  </a:lnTo>
                  <a:lnTo>
                    <a:pt x="0" y="47980"/>
                  </a:lnTo>
                  <a:lnTo>
                    <a:pt x="264" y="357043"/>
                  </a:lnTo>
                  <a:lnTo>
                    <a:pt x="21213" y="391807"/>
                  </a:lnTo>
                  <a:lnTo>
                    <a:pt x="48005" y="399973"/>
                  </a:lnTo>
                  <a:lnTo>
                    <a:pt x="357036" y="399710"/>
                  </a:lnTo>
                  <a:lnTo>
                    <a:pt x="391808" y="378760"/>
                  </a:lnTo>
                  <a:lnTo>
                    <a:pt x="399973" y="351980"/>
                  </a:lnTo>
                  <a:lnTo>
                    <a:pt x="399711" y="42938"/>
                  </a:lnTo>
                  <a:lnTo>
                    <a:pt x="378769" y="8169"/>
                  </a:lnTo>
                  <a:lnTo>
                    <a:pt x="351980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03425" y="1917153"/>
              <a:ext cx="193636" cy="193243"/>
            </a:xfrm>
            <a:custGeom>
              <a:avLst/>
              <a:gdLst/>
              <a:ahLst/>
              <a:cxnLst/>
              <a:rect l="l" t="t" r="r" b="b"/>
              <a:pathLst>
                <a:path w="193636" h="193243">
                  <a:moveTo>
                    <a:pt x="50647" y="21209"/>
                  </a:moveTo>
                  <a:lnTo>
                    <a:pt x="25514" y="21209"/>
                  </a:lnTo>
                  <a:lnTo>
                    <a:pt x="25514" y="134670"/>
                  </a:lnTo>
                  <a:lnTo>
                    <a:pt x="26162" y="138404"/>
                  </a:lnTo>
                  <a:lnTo>
                    <a:pt x="27800" y="141401"/>
                  </a:lnTo>
                  <a:lnTo>
                    <a:pt x="33083" y="145923"/>
                  </a:lnTo>
                  <a:lnTo>
                    <a:pt x="35623" y="147104"/>
                  </a:lnTo>
                  <a:lnTo>
                    <a:pt x="188531" y="147104"/>
                  </a:lnTo>
                  <a:lnTo>
                    <a:pt x="190792" y="146011"/>
                  </a:lnTo>
                  <a:lnTo>
                    <a:pt x="193128" y="141884"/>
                  </a:lnTo>
                  <a:lnTo>
                    <a:pt x="193636" y="140144"/>
                  </a:lnTo>
                  <a:lnTo>
                    <a:pt x="193497" y="138734"/>
                  </a:lnTo>
                  <a:lnTo>
                    <a:pt x="193636" y="138607"/>
                  </a:lnTo>
                  <a:lnTo>
                    <a:pt x="193636" y="137248"/>
                  </a:lnTo>
                  <a:lnTo>
                    <a:pt x="193497" y="134670"/>
                  </a:lnTo>
                  <a:lnTo>
                    <a:pt x="193497" y="130429"/>
                  </a:lnTo>
                  <a:lnTo>
                    <a:pt x="193128" y="126441"/>
                  </a:lnTo>
                  <a:lnTo>
                    <a:pt x="191719" y="123977"/>
                  </a:lnTo>
                  <a:lnTo>
                    <a:pt x="186969" y="122186"/>
                  </a:lnTo>
                  <a:lnTo>
                    <a:pt x="186031" y="121920"/>
                  </a:lnTo>
                  <a:lnTo>
                    <a:pt x="50647" y="121920"/>
                  </a:lnTo>
                  <a:lnTo>
                    <a:pt x="50647" y="21209"/>
                  </a:lnTo>
                  <a:close/>
                </a:path>
                <a:path w="193636" h="193243">
                  <a:moveTo>
                    <a:pt x="185585" y="121793"/>
                  </a:moveTo>
                  <a:lnTo>
                    <a:pt x="50647" y="121920"/>
                  </a:lnTo>
                  <a:lnTo>
                    <a:pt x="186031" y="121920"/>
                  </a:lnTo>
                  <a:lnTo>
                    <a:pt x="185585" y="121793"/>
                  </a:lnTo>
                  <a:close/>
                </a:path>
                <a:path w="193636" h="193243">
                  <a:moveTo>
                    <a:pt x="164122" y="61798"/>
                  </a:moveTo>
                  <a:lnTo>
                    <a:pt x="63398" y="61798"/>
                  </a:lnTo>
                  <a:lnTo>
                    <a:pt x="63398" y="109347"/>
                  </a:lnTo>
                  <a:lnTo>
                    <a:pt x="164122" y="109347"/>
                  </a:lnTo>
                  <a:lnTo>
                    <a:pt x="164122" y="61798"/>
                  </a:lnTo>
                  <a:close/>
                </a:path>
                <a:path w="193636" h="193243">
                  <a:moveTo>
                    <a:pt x="139001" y="12700"/>
                  </a:moveTo>
                  <a:lnTo>
                    <a:pt x="63398" y="12700"/>
                  </a:lnTo>
                  <a:lnTo>
                    <a:pt x="63398" y="50596"/>
                  </a:lnTo>
                  <a:lnTo>
                    <a:pt x="139001" y="50596"/>
                  </a:lnTo>
                  <a:lnTo>
                    <a:pt x="139001" y="12700"/>
                  </a:lnTo>
                  <a:close/>
                </a:path>
                <a:path w="193636" h="193243">
                  <a:moveTo>
                    <a:pt x="42710" y="0"/>
                  </a:moveTo>
                  <a:lnTo>
                    <a:pt x="42354" y="139"/>
                  </a:lnTo>
                  <a:lnTo>
                    <a:pt x="8699" y="139"/>
                  </a:lnTo>
                  <a:lnTo>
                    <a:pt x="3924" y="660"/>
                  </a:lnTo>
                  <a:lnTo>
                    <a:pt x="1257" y="2717"/>
                  </a:lnTo>
                  <a:lnTo>
                    <a:pt x="88" y="9931"/>
                  </a:lnTo>
                  <a:lnTo>
                    <a:pt x="0" y="12065"/>
                  </a:lnTo>
                  <a:lnTo>
                    <a:pt x="393" y="12700"/>
                  </a:lnTo>
                  <a:lnTo>
                    <a:pt x="901" y="16319"/>
                  </a:lnTo>
                  <a:lnTo>
                    <a:pt x="2349" y="18681"/>
                  </a:lnTo>
                  <a:lnTo>
                    <a:pt x="4762" y="19761"/>
                  </a:lnTo>
                  <a:lnTo>
                    <a:pt x="7124" y="20853"/>
                  </a:lnTo>
                  <a:lnTo>
                    <a:pt x="8445" y="21336"/>
                  </a:lnTo>
                  <a:lnTo>
                    <a:pt x="8699" y="21209"/>
                  </a:lnTo>
                  <a:lnTo>
                    <a:pt x="50647" y="21209"/>
                  </a:lnTo>
                  <a:lnTo>
                    <a:pt x="50647" y="8445"/>
                  </a:lnTo>
                  <a:lnTo>
                    <a:pt x="50253" y="5092"/>
                  </a:lnTo>
                  <a:lnTo>
                    <a:pt x="48869" y="2857"/>
                  </a:lnTo>
                  <a:lnTo>
                    <a:pt x="44094" y="520"/>
                  </a:lnTo>
                  <a:lnTo>
                    <a:pt x="42710" y="0"/>
                  </a:lnTo>
                  <a:close/>
                </a:path>
                <a:path w="193636" h="193243">
                  <a:moveTo>
                    <a:pt x="65328" y="155536"/>
                  </a:moveTo>
                  <a:lnTo>
                    <a:pt x="60045" y="155676"/>
                  </a:lnTo>
                  <a:lnTo>
                    <a:pt x="55651" y="157518"/>
                  </a:lnTo>
                  <a:lnTo>
                    <a:pt x="48564" y="164592"/>
                  </a:lnTo>
                  <a:lnTo>
                    <a:pt x="46774" y="169087"/>
                  </a:lnTo>
                  <a:lnTo>
                    <a:pt x="46774" y="179908"/>
                  </a:lnTo>
                  <a:lnTo>
                    <a:pt x="48564" y="184391"/>
                  </a:lnTo>
                  <a:lnTo>
                    <a:pt x="55651" y="191477"/>
                  </a:lnTo>
                  <a:lnTo>
                    <a:pt x="60096" y="193243"/>
                  </a:lnTo>
                  <a:lnTo>
                    <a:pt x="70789" y="193243"/>
                  </a:lnTo>
                  <a:lnTo>
                    <a:pt x="75222" y="191477"/>
                  </a:lnTo>
                  <a:lnTo>
                    <a:pt x="82321" y="184391"/>
                  </a:lnTo>
                  <a:lnTo>
                    <a:pt x="84099" y="179908"/>
                  </a:lnTo>
                  <a:lnTo>
                    <a:pt x="84099" y="169087"/>
                  </a:lnTo>
                  <a:lnTo>
                    <a:pt x="82321" y="164592"/>
                  </a:lnTo>
                  <a:lnTo>
                    <a:pt x="75222" y="157518"/>
                  </a:lnTo>
                  <a:lnTo>
                    <a:pt x="70764" y="155676"/>
                  </a:lnTo>
                  <a:lnTo>
                    <a:pt x="65328" y="155536"/>
                  </a:lnTo>
                  <a:close/>
                </a:path>
                <a:path w="193636" h="193243">
                  <a:moveTo>
                    <a:pt x="162191" y="155536"/>
                  </a:moveTo>
                  <a:lnTo>
                    <a:pt x="156908" y="155676"/>
                  </a:lnTo>
                  <a:lnTo>
                    <a:pt x="152488" y="157518"/>
                  </a:lnTo>
                  <a:lnTo>
                    <a:pt x="145402" y="164592"/>
                  </a:lnTo>
                  <a:lnTo>
                    <a:pt x="143624" y="169087"/>
                  </a:lnTo>
                  <a:lnTo>
                    <a:pt x="143624" y="179908"/>
                  </a:lnTo>
                  <a:lnTo>
                    <a:pt x="145402" y="184391"/>
                  </a:lnTo>
                  <a:lnTo>
                    <a:pt x="152488" y="191477"/>
                  </a:lnTo>
                  <a:lnTo>
                    <a:pt x="156933" y="193243"/>
                  </a:lnTo>
                  <a:lnTo>
                    <a:pt x="167627" y="193243"/>
                  </a:lnTo>
                  <a:lnTo>
                    <a:pt x="172059" y="191477"/>
                  </a:lnTo>
                  <a:lnTo>
                    <a:pt x="179158" y="184391"/>
                  </a:lnTo>
                  <a:lnTo>
                    <a:pt x="180949" y="179908"/>
                  </a:lnTo>
                  <a:lnTo>
                    <a:pt x="180949" y="169087"/>
                  </a:lnTo>
                  <a:lnTo>
                    <a:pt x="179158" y="164592"/>
                  </a:lnTo>
                  <a:lnTo>
                    <a:pt x="172059" y="157518"/>
                  </a:lnTo>
                  <a:lnTo>
                    <a:pt x="167601" y="155676"/>
                  </a:lnTo>
                  <a:lnTo>
                    <a:pt x="162191" y="155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0000" y="6239642"/>
            <a:ext cx="399973" cy="399973"/>
            <a:chOff x="3600001" y="6323403"/>
            <a:chExt cx="399973" cy="399973"/>
          </a:xfrm>
        </p:grpSpPr>
        <p:sp>
          <p:nvSpPr>
            <p:cNvPr id="29" name="object 29"/>
            <p:cNvSpPr/>
            <p:nvPr/>
          </p:nvSpPr>
          <p:spPr>
            <a:xfrm>
              <a:off x="3600001" y="6323403"/>
              <a:ext cx="399973" cy="399973"/>
            </a:xfrm>
            <a:custGeom>
              <a:avLst/>
              <a:gdLst/>
              <a:ahLst/>
              <a:cxnLst/>
              <a:rect l="l" t="t" r="r" b="b"/>
              <a:pathLst>
                <a:path w="399973" h="399973">
                  <a:moveTo>
                    <a:pt x="351980" y="0"/>
                  </a:moveTo>
                  <a:lnTo>
                    <a:pt x="42944" y="262"/>
                  </a:lnTo>
                  <a:lnTo>
                    <a:pt x="8163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01" y="391805"/>
                  </a:lnTo>
                  <a:lnTo>
                    <a:pt x="47993" y="399973"/>
                  </a:lnTo>
                  <a:lnTo>
                    <a:pt x="357036" y="399710"/>
                  </a:lnTo>
                  <a:lnTo>
                    <a:pt x="391808" y="378760"/>
                  </a:lnTo>
                  <a:lnTo>
                    <a:pt x="399973" y="351980"/>
                  </a:lnTo>
                  <a:lnTo>
                    <a:pt x="399711" y="42938"/>
                  </a:lnTo>
                  <a:lnTo>
                    <a:pt x="378769" y="8169"/>
                  </a:lnTo>
                  <a:lnTo>
                    <a:pt x="351980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00044" y="6424231"/>
              <a:ext cx="211807" cy="207293"/>
            </a:xfrm>
            <a:custGeom>
              <a:avLst/>
              <a:gdLst/>
              <a:ahLst/>
              <a:cxnLst/>
              <a:rect l="l" t="t" r="r" b="b"/>
              <a:pathLst>
                <a:path w="211807" h="207293">
                  <a:moveTo>
                    <a:pt x="106938" y="5199"/>
                  </a:moveTo>
                  <a:lnTo>
                    <a:pt x="66704" y="10910"/>
                  </a:lnTo>
                  <a:lnTo>
                    <a:pt x="33225" y="31473"/>
                  </a:lnTo>
                  <a:lnTo>
                    <a:pt x="9796" y="61878"/>
                  </a:lnTo>
                  <a:lnTo>
                    <a:pt x="605" y="100837"/>
                  </a:lnTo>
                  <a:lnTo>
                    <a:pt x="0" y="117105"/>
                  </a:lnTo>
                  <a:lnTo>
                    <a:pt x="2050" y="128968"/>
                  </a:lnTo>
                  <a:lnTo>
                    <a:pt x="26032" y="173940"/>
                  </a:lnTo>
                  <a:lnTo>
                    <a:pt x="56414" y="197418"/>
                  </a:lnTo>
                  <a:lnTo>
                    <a:pt x="95317" y="206672"/>
                  </a:lnTo>
                  <a:lnTo>
                    <a:pt x="111549" y="207293"/>
                  </a:lnTo>
                  <a:lnTo>
                    <a:pt x="123448" y="205260"/>
                  </a:lnTo>
                  <a:lnTo>
                    <a:pt x="134964" y="201793"/>
                  </a:lnTo>
                  <a:lnTo>
                    <a:pt x="146221" y="196754"/>
                  </a:lnTo>
                  <a:lnTo>
                    <a:pt x="157345" y="190004"/>
                  </a:lnTo>
                  <a:lnTo>
                    <a:pt x="165021" y="184064"/>
                  </a:lnTo>
                  <a:lnTo>
                    <a:pt x="96362" y="184064"/>
                  </a:lnTo>
                  <a:lnTo>
                    <a:pt x="84630" y="182348"/>
                  </a:lnTo>
                  <a:lnTo>
                    <a:pt x="39564" y="154360"/>
                  </a:lnTo>
                  <a:lnTo>
                    <a:pt x="22982" y="105892"/>
                  </a:lnTo>
                  <a:lnTo>
                    <a:pt x="24230" y="93177"/>
                  </a:lnTo>
                  <a:lnTo>
                    <a:pt x="49177" y="48026"/>
                  </a:lnTo>
                  <a:lnTo>
                    <a:pt x="94341" y="29698"/>
                  </a:lnTo>
                  <a:lnTo>
                    <a:pt x="110665" y="28962"/>
                  </a:lnTo>
                  <a:lnTo>
                    <a:pt x="137946" y="28962"/>
                  </a:lnTo>
                  <a:lnTo>
                    <a:pt x="144135" y="14382"/>
                  </a:lnTo>
                  <a:lnTo>
                    <a:pt x="133589" y="10380"/>
                  </a:lnTo>
                  <a:lnTo>
                    <a:pt x="118396" y="6212"/>
                  </a:lnTo>
                  <a:lnTo>
                    <a:pt x="106938" y="5199"/>
                  </a:lnTo>
                  <a:close/>
                </a:path>
                <a:path w="211807" h="207293">
                  <a:moveTo>
                    <a:pt x="183956" y="47853"/>
                  </a:moveTo>
                  <a:lnTo>
                    <a:pt x="167929" y="66586"/>
                  </a:lnTo>
                  <a:lnTo>
                    <a:pt x="171409" y="72389"/>
                  </a:lnTo>
                  <a:lnTo>
                    <a:pt x="174101" y="78638"/>
                  </a:lnTo>
                  <a:lnTo>
                    <a:pt x="177009" y="89042"/>
                  </a:lnTo>
                  <a:lnTo>
                    <a:pt x="178307" y="99512"/>
                  </a:lnTo>
                  <a:lnTo>
                    <a:pt x="178196" y="116169"/>
                  </a:lnTo>
                  <a:lnTo>
                    <a:pt x="164342" y="151701"/>
                  </a:lnTo>
                  <a:lnTo>
                    <a:pt x="124513" y="180218"/>
                  </a:lnTo>
                  <a:lnTo>
                    <a:pt x="96362" y="184064"/>
                  </a:lnTo>
                  <a:lnTo>
                    <a:pt x="165021" y="184064"/>
                  </a:lnTo>
                  <a:lnTo>
                    <a:pt x="192015" y="151061"/>
                  </a:lnTo>
                  <a:lnTo>
                    <a:pt x="201450" y="112294"/>
                  </a:lnTo>
                  <a:lnTo>
                    <a:pt x="202147" y="96179"/>
                  </a:lnTo>
                  <a:lnTo>
                    <a:pt x="200036" y="84140"/>
                  </a:lnTo>
                  <a:lnTo>
                    <a:pt x="195905" y="70215"/>
                  </a:lnTo>
                  <a:lnTo>
                    <a:pt x="190576" y="58636"/>
                  </a:lnTo>
                  <a:lnTo>
                    <a:pt x="183956" y="47853"/>
                  </a:lnTo>
                  <a:close/>
                </a:path>
                <a:path w="211807" h="207293">
                  <a:moveTo>
                    <a:pt x="103680" y="159943"/>
                  </a:moveTo>
                  <a:lnTo>
                    <a:pt x="97850" y="159943"/>
                  </a:lnTo>
                  <a:lnTo>
                    <a:pt x="97850" y="176593"/>
                  </a:lnTo>
                  <a:lnTo>
                    <a:pt x="103680" y="176593"/>
                  </a:lnTo>
                  <a:lnTo>
                    <a:pt x="103680" y="159943"/>
                  </a:lnTo>
                  <a:close/>
                </a:path>
                <a:path w="211807" h="207293">
                  <a:moveTo>
                    <a:pt x="62900" y="60947"/>
                  </a:moveTo>
                  <a:lnTo>
                    <a:pt x="51051" y="71145"/>
                  </a:lnTo>
                  <a:lnTo>
                    <a:pt x="100962" y="126047"/>
                  </a:lnTo>
                  <a:lnTo>
                    <a:pt x="122908" y="101091"/>
                  </a:lnTo>
                  <a:lnTo>
                    <a:pt x="99704" y="101091"/>
                  </a:lnTo>
                  <a:lnTo>
                    <a:pt x="62900" y="60947"/>
                  </a:lnTo>
                  <a:close/>
                </a:path>
                <a:path w="211807" h="207293">
                  <a:moveTo>
                    <a:pt x="47711" y="103809"/>
                  </a:moveTo>
                  <a:lnTo>
                    <a:pt x="30870" y="103809"/>
                  </a:lnTo>
                  <a:lnTo>
                    <a:pt x="30870" y="109842"/>
                  </a:lnTo>
                  <a:lnTo>
                    <a:pt x="47711" y="109842"/>
                  </a:lnTo>
                  <a:lnTo>
                    <a:pt x="47711" y="103809"/>
                  </a:lnTo>
                  <a:close/>
                </a:path>
                <a:path w="211807" h="207293">
                  <a:moveTo>
                    <a:pt x="153794" y="103809"/>
                  </a:moveTo>
                  <a:lnTo>
                    <a:pt x="151305" y="103809"/>
                  </a:lnTo>
                  <a:lnTo>
                    <a:pt x="151305" y="109842"/>
                  </a:lnTo>
                  <a:lnTo>
                    <a:pt x="153794" y="109842"/>
                  </a:lnTo>
                  <a:lnTo>
                    <a:pt x="153794" y="103809"/>
                  </a:lnTo>
                  <a:close/>
                </a:path>
                <a:path w="211807" h="207293">
                  <a:moveTo>
                    <a:pt x="168145" y="103809"/>
                  </a:moveTo>
                  <a:lnTo>
                    <a:pt x="153794" y="103809"/>
                  </a:lnTo>
                  <a:lnTo>
                    <a:pt x="153794" y="109842"/>
                  </a:lnTo>
                  <a:lnTo>
                    <a:pt x="168145" y="109842"/>
                  </a:lnTo>
                  <a:lnTo>
                    <a:pt x="168145" y="103809"/>
                  </a:lnTo>
                  <a:close/>
                </a:path>
                <a:path w="211807" h="207293">
                  <a:moveTo>
                    <a:pt x="170431" y="103809"/>
                  </a:moveTo>
                  <a:lnTo>
                    <a:pt x="168145" y="103809"/>
                  </a:lnTo>
                  <a:lnTo>
                    <a:pt x="168145" y="109842"/>
                  </a:lnTo>
                  <a:lnTo>
                    <a:pt x="170431" y="109842"/>
                  </a:lnTo>
                  <a:lnTo>
                    <a:pt x="170431" y="103809"/>
                  </a:lnTo>
                  <a:close/>
                </a:path>
                <a:path w="211807" h="207293">
                  <a:moveTo>
                    <a:pt x="211807" y="0"/>
                  </a:moveTo>
                  <a:lnTo>
                    <a:pt x="176273" y="0"/>
                  </a:lnTo>
                  <a:lnTo>
                    <a:pt x="99704" y="101091"/>
                  </a:lnTo>
                  <a:lnTo>
                    <a:pt x="122908" y="101091"/>
                  </a:lnTo>
                  <a:lnTo>
                    <a:pt x="211807" y="0"/>
                  </a:lnTo>
                  <a:close/>
                </a:path>
                <a:path w="211807" h="207293">
                  <a:moveTo>
                    <a:pt x="103680" y="37033"/>
                  </a:moveTo>
                  <a:lnTo>
                    <a:pt x="97850" y="37033"/>
                  </a:lnTo>
                  <a:lnTo>
                    <a:pt x="97850" y="53886"/>
                  </a:lnTo>
                  <a:lnTo>
                    <a:pt x="103680" y="53886"/>
                  </a:lnTo>
                  <a:lnTo>
                    <a:pt x="103680" y="37033"/>
                  </a:lnTo>
                  <a:close/>
                </a:path>
                <a:path w="211807" h="207293">
                  <a:moveTo>
                    <a:pt x="137946" y="28962"/>
                  </a:moveTo>
                  <a:lnTo>
                    <a:pt x="110665" y="28962"/>
                  </a:lnTo>
                  <a:lnTo>
                    <a:pt x="123123" y="31587"/>
                  </a:lnTo>
                  <a:lnTo>
                    <a:pt x="134871" y="36207"/>
                  </a:lnTo>
                  <a:lnTo>
                    <a:pt x="137946" y="28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3540" y="3265962"/>
            <a:ext cx="399973" cy="399973"/>
            <a:chOff x="3600000" y="3231003"/>
            <a:chExt cx="399973" cy="399973"/>
          </a:xfrm>
        </p:grpSpPr>
        <p:sp>
          <p:nvSpPr>
            <p:cNvPr id="31" name="object 31"/>
            <p:cNvSpPr/>
            <p:nvPr/>
          </p:nvSpPr>
          <p:spPr>
            <a:xfrm>
              <a:off x="3600000" y="3231003"/>
              <a:ext cx="399973" cy="399973"/>
            </a:xfrm>
            <a:custGeom>
              <a:avLst/>
              <a:gdLst/>
              <a:ahLst/>
              <a:cxnLst/>
              <a:rect l="l" t="t" r="r" b="b"/>
              <a:pathLst>
                <a:path w="399973" h="399973">
                  <a:moveTo>
                    <a:pt x="351980" y="0"/>
                  </a:moveTo>
                  <a:lnTo>
                    <a:pt x="42949" y="262"/>
                  </a:lnTo>
                  <a:lnTo>
                    <a:pt x="8170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13" y="391805"/>
                  </a:lnTo>
                  <a:lnTo>
                    <a:pt x="47993" y="399973"/>
                  </a:lnTo>
                  <a:lnTo>
                    <a:pt x="357038" y="399710"/>
                  </a:lnTo>
                  <a:lnTo>
                    <a:pt x="391812" y="378760"/>
                  </a:lnTo>
                  <a:lnTo>
                    <a:pt x="399973" y="351980"/>
                  </a:lnTo>
                  <a:lnTo>
                    <a:pt x="399711" y="42938"/>
                  </a:lnTo>
                  <a:lnTo>
                    <a:pt x="378774" y="8169"/>
                  </a:lnTo>
                  <a:lnTo>
                    <a:pt x="351980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70863" y="3316982"/>
              <a:ext cx="269129" cy="237705"/>
            </a:xfrm>
            <a:custGeom>
              <a:avLst/>
              <a:gdLst/>
              <a:ahLst/>
              <a:cxnLst/>
              <a:rect l="l" t="t" r="r" b="b"/>
              <a:pathLst>
                <a:path w="269129" h="237705">
                  <a:moveTo>
                    <a:pt x="87630" y="189166"/>
                  </a:moveTo>
                  <a:lnTo>
                    <a:pt x="63373" y="213423"/>
                  </a:lnTo>
                  <a:lnTo>
                    <a:pt x="63525" y="220408"/>
                  </a:lnTo>
                  <a:lnTo>
                    <a:pt x="65862" y="226199"/>
                  </a:lnTo>
                  <a:lnTo>
                    <a:pt x="70370" y="230809"/>
                  </a:lnTo>
                  <a:lnTo>
                    <a:pt x="74917" y="235407"/>
                  </a:lnTo>
                  <a:lnTo>
                    <a:pt x="80670" y="237705"/>
                  </a:lnTo>
                  <a:lnTo>
                    <a:pt x="94615" y="237705"/>
                  </a:lnTo>
                  <a:lnTo>
                    <a:pt x="100380" y="235407"/>
                  </a:lnTo>
                  <a:lnTo>
                    <a:pt x="105003" y="230809"/>
                  </a:lnTo>
                  <a:lnTo>
                    <a:pt x="109588" y="226199"/>
                  </a:lnTo>
                  <a:lnTo>
                    <a:pt x="111988" y="220408"/>
                  </a:lnTo>
                  <a:lnTo>
                    <a:pt x="111988" y="206603"/>
                  </a:lnTo>
                  <a:lnTo>
                    <a:pt x="109562" y="200901"/>
                  </a:lnTo>
                  <a:lnTo>
                    <a:pt x="100215" y="191693"/>
                  </a:lnTo>
                  <a:lnTo>
                    <a:pt x="94462" y="189331"/>
                  </a:lnTo>
                  <a:lnTo>
                    <a:pt x="87630" y="189166"/>
                  </a:lnTo>
                  <a:close/>
                </a:path>
                <a:path w="269129" h="237705">
                  <a:moveTo>
                    <a:pt x="156171" y="177507"/>
                  </a:moveTo>
                  <a:lnTo>
                    <a:pt x="88353" y="177507"/>
                  </a:lnTo>
                  <a:lnTo>
                    <a:pt x="97066" y="177660"/>
                  </a:lnTo>
                  <a:lnTo>
                    <a:pt x="104597" y="180632"/>
                  </a:lnTo>
                  <a:lnTo>
                    <a:pt x="117271" y="192214"/>
                  </a:lnTo>
                  <a:lnTo>
                    <a:pt x="120624" y="199478"/>
                  </a:lnTo>
                  <a:lnTo>
                    <a:pt x="120954" y="208203"/>
                  </a:lnTo>
                  <a:lnTo>
                    <a:pt x="145923" y="208203"/>
                  </a:lnTo>
                  <a:lnTo>
                    <a:pt x="150050" y="208521"/>
                  </a:lnTo>
                  <a:lnTo>
                    <a:pt x="152819" y="208165"/>
                  </a:lnTo>
                  <a:lnTo>
                    <a:pt x="155689" y="206095"/>
                  </a:lnTo>
                  <a:lnTo>
                    <a:pt x="156324" y="204076"/>
                  </a:lnTo>
                  <a:lnTo>
                    <a:pt x="156267" y="202958"/>
                  </a:lnTo>
                  <a:lnTo>
                    <a:pt x="156171" y="177507"/>
                  </a:lnTo>
                  <a:close/>
                </a:path>
                <a:path w="269129" h="237705">
                  <a:moveTo>
                    <a:pt x="72885" y="0"/>
                  </a:moveTo>
                  <a:lnTo>
                    <a:pt x="26143" y="15070"/>
                  </a:lnTo>
                  <a:lnTo>
                    <a:pt x="2175" y="49474"/>
                  </a:lnTo>
                  <a:lnTo>
                    <a:pt x="266" y="73050"/>
                  </a:lnTo>
                  <a:lnTo>
                    <a:pt x="0" y="76784"/>
                  </a:lnTo>
                  <a:lnTo>
                    <a:pt x="1202" y="83273"/>
                  </a:lnTo>
                  <a:lnTo>
                    <a:pt x="4864" y="94427"/>
                  </a:lnTo>
                  <a:lnTo>
                    <a:pt x="11130" y="104987"/>
                  </a:lnTo>
                  <a:lnTo>
                    <a:pt x="21018" y="114452"/>
                  </a:lnTo>
                  <a:lnTo>
                    <a:pt x="21088" y="200901"/>
                  </a:lnTo>
                  <a:lnTo>
                    <a:pt x="21170" y="202958"/>
                  </a:lnTo>
                  <a:lnTo>
                    <a:pt x="22479" y="205422"/>
                  </a:lnTo>
                  <a:lnTo>
                    <a:pt x="27406" y="207645"/>
                  </a:lnTo>
                  <a:lnTo>
                    <a:pt x="29667" y="208102"/>
                  </a:lnTo>
                  <a:lnTo>
                    <a:pt x="31724" y="207962"/>
                  </a:lnTo>
                  <a:lnTo>
                    <a:pt x="54317" y="207962"/>
                  </a:lnTo>
                  <a:lnTo>
                    <a:pt x="79616" y="177660"/>
                  </a:lnTo>
                  <a:lnTo>
                    <a:pt x="88353" y="177507"/>
                  </a:lnTo>
                  <a:lnTo>
                    <a:pt x="156171" y="177507"/>
                  </a:lnTo>
                  <a:lnTo>
                    <a:pt x="156171" y="121297"/>
                  </a:lnTo>
                  <a:lnTo>
                    <a:pt x="59410" y="121297"/>
                  </a:lnTo>
                  <a:lnTo>
                    <a:pt x="47748" y="118016"/>
                  </a:lnTo>
                  <a:lnTo>
                    <a:pt x="18534" y="91782"/>
                  </a:lnTo>
                  <a:lnTo>
                    <a:pt x="12521" y="65900"/>
                  </a:lnTo>
                  <a:lnTo>
                    <a:pt x="13974" y="55017"/>
                  </a:lnTo>
                  <a:lnTo>
                    <a:pt x="36529" y="21295"/>
                  </a:lnTo>
                  <a:lnTo>
                    <a:pt x="75743" y="12330"/>
                  </a:lnTo>
                  <a:lnTo>
                    <a:pt x="106931" y="12330"/>
                  </a:lnTo>
                  <a:lnTo>
                    <a:pt x="100071" y="7870"/>
                  </a:lnTo>
                  <a:lnTo>
                    <a:pt x="87599" y="3028"/>
                  </a:lnTo>
                  <a:lnTo>
                    <a:pt x="72885" y="0"/>
                  </a:lnTo>
                  <a:close/>
                </a:path>
                <a:path w="269129" h="237705">
                  <a:moveTo>
                    <a:pt x="106931" y="12330"/>
                  </a:moveTo>
                  <a:lnTo>
                    <a:pt x="75743" y="12330"/>
                  </a:lnTo>
                  <a:lnTo>
                    <a:pt x="87552" y="15472"/>
                  </a:lnTo>
                  <a:lnTo>
                    <a:pt x="98761" y="21535"/>
                  </a:lnTo>
                  <a:lnTo>
                    <a:pt x="121211" y="53451"/>
                  </a:lnTo>
                  <a:lnTo>
                    <a:pt x="122845" y="67465"/>
                  </a:lnTo>
                  <a:lnTo>
                    <a:pt x="121452" y="78573"/>
                  </a:lnTo>
                  <a:lnTo>
                    <a:pt x="98783" y="112348"/>
                  </a:lnTo>
                  <a:lnTo>
                    <a:pt x="59410" y="121297"/>
                  </a:lnTo>
                  <a:lnTo>
                    <a:pt x="156171" y="121297"/>
                  </a:lnTo>
                  <a:lnTo>
                    <a:pt x="156123" y="69964"/>
                  </a:lnTo>
                  <a:lnTo>
                    <a:pt x="151777" y="65900"/>
                  </a:lnTo>
                  <a:lnTo>
                    <a:pt x="132130" y="65900"/>
                  </a:lnTo>
                  <a:lnTo>
                    <a:pt x="131047" y="47519"/>
                  </a:lnTo>
                  <a:lnTo>
                    <a:pt x="126472" y="36023"/>
                  </a:lnTo>
                  <a:lnTo>
                    <a:pt x="118266" y="22964"/>
                  </a:lnTo>
                  <a:lnTo>
                    <a:pt x="110295" y="14517"/>
                  </a:lnTo>
                  <a:lnTo>
                    <a:pt x="106931" y="12330"/>
                  </a:lnTo>
                  <a:close/>
                </a:path>
                <a:path w="269129" h="237705">
                  <a:moveTo>
                    <a:pt x="69557" y="24511"/>
                  </a:moveTo>
                  <a:lnTo>
                    <a:pt x="62903" y="31191"/>
                  </a:lnTo>
                  <a:lnTo>
                    <a:pt x="62903" y="73050"/>
                  </a:lnTo>
                  <a:lnTo>
                    <a:pt x="90487" y="90182"/>
                  </a:lnTo>
                  <a:lnTo>
                    <a:pt x="90447" y="83248"/>
                  </a:lnTo>
                  <a:lnTo>
                    <a:pt x="69557" y="69964"/>
                  </a:lnTo>
                  <a:lnTo>
                    <a:pt x="69557" y="24511"/>
                  </a:lnTo>
                  <a:close/>
                </a:path>
                <a:path w="269129" h="237705">
                  <a:moveTo>
                    <a:pt x="214439" y="189166"/>
                  </a:moveTo>
                  <a:lnTo>
                    <a:pt x="207467" y="189331"/>
                  </a:lnTo>
                  <a:lnTo>
                    <a:pt x="201688" y="191693"/>
                  </a:lnTo>
                  <a:lnTo>
                    <a:pt x="197104" y="196303"/>
                  </a:lnTo>
                  <a:lnTo>
                    <a:pt x="192481" y="200901"/>
                  </a:lnTo>
                  <a:lnTo>
                    <a:pt x="190106" y="206603"/>
                  </a:lnTo>
                  <a:lnTo>
                    <a:pt x="189941" y="213423"/>
                  </a:lnTo>
                  <a:lnTo>
                    <a:pt x="190106" y="220408"/>
                  </a:lnTo>
                  <a:lnTo>
                    <a:pt x="192481" y="226199"/>
                  </a:lnTo>
                  <a:lnTo>
                    <a:pt x="201688" y="235407"/>
                  </a:lnTo>
                  <a:lnTo>
                    <a:pt x="207467" y="237705"/>
                  </a:lnTo>
                  <a:lnTo>
                    <a:pt x="221437" y="237705"/>
                  </a:lnTo>
                  <a:lnTo>
                    <a:pt x="227190" y="235407"/>
                  </a:lnTo>
                  <a:lnTo>
                    <a:pt x="236232" y="226199"/>
                  </a:lnTo>
                  <a:lnTo>
                    <a:pt x="238556" y="220408"/>
                  </a:lnTo>
                  <a:lnTo>
                    <a:pt x="238734" y="213423"/>
                  </a:lnTo>
                  <a:lnTo>
                    <a:pt x="238556" y="206603"/>
                  </a:lnTo>
                  <a:lnTo>
                    <a:pt x="236194" y="200901"/>
                  </a:lnTo>
                  <a:lnTo>
                    <a:pt x="226987" y="191693"/>
                  </a:lnTo>
                  <a:lnTo>
                    <a:pt x="221284" y="189331"/>
                  </a:lnTo>
                  <a:lnTo>
                    <a:pt x="214439" y="189166"/>
                  </a:lnTo>
                  <a:close/>
                </a:path>
                <a:path w="269129" h="237705">
                  <a:moveTo>
                    <a:pt x="230632" y="83273"/>
                  </a:moveTo>
                  <a:lnTo>
                    <a:pt x="175666" y="83515"/>
                  </a:lnTo>
                  <a:lnTo>
                    <a:pt x="168592" y="91135"/>
                  </a:lnTo>
                  <a:lnTo>
                    <a:pt x="168770" y="93522"/>
                  </a:lnTo>
                  <a:lnTo>
                    <a:pt x="168770" y="206692"/>
                  </a:lnTo>
                  <a:lnTo>
                    <a:pt x="170446" y="208051"/>
                  </a:lnTo>
                  <a:lnTo>
                    <a:pt x="173786" y="208203"/>
                  </a:lnTo>
                  <a:lnTo>
                    <a:pt x="182105" y="208203"/>
                  </a:lnTo>
                  <a:lnTo>
                    <a:pt x="182410" y="199783"/>
                  </a:lnTo>
                  <a:lnTo>
                    <a:pt x="185762" y="192722"/>
                  </a:lnTo>
                  <a:lnTo>
                    <a:pt x="198437" y="181305"/>
                  </a:lnTo>
                  <a:lnTo>
                    <a:pt x="205905" y="178384"/>
                  </a:lnTo>
                  <a:lnTo>
                    <a:pt x="214439" y="178219"/>
                  </a:lnTo>
                  <a:lnTo>
                    <a:pt x="268892" y="178219"/>
                  </a:lnTo>
                  <a:lnTo>
                    <a:pt x="269129" y="149415"/>
                  </a:lnTo>
                  <a:lnTo>
                    <a:pt x="198031" y="149415"/>
                  </a:lnTo>
                  <a:lnTo>
                    <a:pt x="198031" y="104216"/>
                  </a:lnTo>
                  <a:lnTo>
                    <a:pt x="246995" y="104216"/>
                  </a:lnTo>
                  <a:lnTo>
                    <a:pt x="235153" y="86855"/>
                  </a:lnTo>
                  <a:lnTo>
                    <a:pt x="235153" y="86702"/>
                  </a:lnTo>
                  <a:lnTo>
                    <a:pt x="234797" y="86131"/>
                  </a:lnTo>
                  <a:lnTo>
                    <a:pt x="233362" y="84239"/>
                  </a:lnTo>
                  <a:lnTo>
                    <a:pt x="232219" y="83604"/>
                  </a:lnTo>
                  <a:lnTo>
                    <a:pt x="230632" y="83273"/>
                  </a:lnTo>
                  <a:close/>
                </a:path>
                <a:path w="269129" h="237705">
                  <a:moveTo>
                    <a:pt x="268892" y="178219"/>
                  </a:moveTo>
                  <a:lnTo>
                    <a:pt x="214439" y="178219"/>
                  </a:lnTo>
                  <a:lnTo>
                    <a:pt x="223024" y="178384"/>
                  </a:lnTo>
                  <a:lnTo>
                    <a:pt x="230416" y="181305"/>
                  </a:lnTo>
                  <a:lnTo>
                    <a:pt x="242760" y="192722"/>
                  </a:lnTo>
                  <a:lnTo>
                    <a:pt x="246011" y="199783"/>
                  </a:lnTo>
                  <a:lnTo>
                    <a:pt x="246341" y="208203"/>
                  </a:lnTo>
                  <a:lnTo>
                    <a:pt x="261797" y="208203"/>
                  </a:lnTo>
                  <a:lnTo>
                    <a:pt x="268706" y="202730"/>
                  </a:lnTo>
                  <a:lnTo>
                    <a:pt x="268892" y="178219"/>
                  </a:lnTo>
                  <a:close/>
                </a:path>
                <a:path w="269129" h="237705">
                  <a:moveTo>
                    <a:pt x="246995" y="104216"/>
                  </a:moveTo>
                  <a:lnTo>
                    <a:pt x="227050" y="104216"/>
                  </a:lnTo>
                  <a:lnTo>
                    <a:pt x="228015" y="104368"/>
                  </a:lnTo>
                  <a:lnTo>
                    <a:pt x="228904" y="104698"/>
                  </a:lnTo>
                  <a:lnTo>
                    <a:pt x="230492" y="105651"/>
                  </a:lnTo>
                  <a:lnTo>
                    <a:pt x="231114" y="106210"/>
                  </a:lnTo>
                  <a:lnTo>
                    <a:pt x="231597" y="106845"/>
                  </a:lnTo>
                  <a:lnTo>
                    <a:pt x="232295" y="108038"/>
                  </a:lnTo>
                  <a:lnTo>
                    <a:pt x="257022" y="142519"/>
                  </a:lnTo>
                  <a:lnTo>
                    <a:pt x="257022" y="149415"/>
                  </a:lnTo>
                  <a:lnTo>
                    <a:pt x="269129" y="149415"/>
                  </a:lnTo>
                  <a:lnTo>
                    <a:pt x="269036" y="140233"/>
                  </a:lnTo>
                  <a:lnTo>
                    <a:pt x="268478" y="137375"/>
                  </a:lnTo>
                  <a:lnTo>
                    <a:pt x="266573" y="132930"/>
                  </a:lnTo>
                  <a:lnTo>
                    <a:pt x="266014" y="131838"/>
                  </a:lnTo>
                  <a:lnTo>
                    <a:pt x="265836" y="131838"/>
                  </a:lnTo>
                  <a:lnTo>
                    <a:pt x="246995" y="104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00000" y="2681679"/>
            <a:ext cx="399973" cy="399973"/>
            <a:chOff x="3600000" y="2520002"/>
            <a:chExt cx="399973" cy="399973"/>
          </a:xfrm>
        </p:grpSpPr>
        <p:sp>
          <p:nvSpPr>
            <p:cNvPr id="33" name="object 33"/>
            <p:cNvSpPr/>
            <p:nvPr/>
          </p:nvSpPr>
          <p:spPr>
            <a:xfrm>
              <a:off x="3600000" y="2520002"/>
              <a:ext cx="399973" cy="399973"/>
            </a:xfrm>
            <a:custGeom>
              <a:avLst/>
              <a:gdLst/>
              <a:ahLst/>
              <a:cxnLst/>
              <a:rect l="l" t="t" r="r" b="b"/>
              <a:pathLst>
                <a:path w="399973" h="399973">
                  <a:moveTo>
                    <a:pt x="351967" y="0"/>
                  </a:moveTo>
                  <a:lnTo>
                    <a:pt x="42946" y="261"/>
                  </a:lnTo>
                  <a:lnTo>
                    <a:pt x="8168" y="21203"/>
                  </a:lnTo>
                  <a:lnTo>
                    <a:pt x="0" y="47980"/>
                  </a:lnTo>
                  <a:lnTo>
                    <a:pt x="262" y="357024"/>
                  </a:lnTo>
                  <a:lnTo>
                    <a:pt x="21201" y="391803"/>
                  </a:lnTo>
                  <a:lnTo>
                    <a:pt x="47980" y="399973"/>
                  </a:lnTo>
                  <a:lnTo>
                    <a:pt x="357035" y="399709"/>
                  </a:lnTo>
                  <a:lnTo>
                    <a:pt x="391810" y="378757"/>
                  </a:lnTo>
                  <a:lnTo>
                    <a:pt x="399973" y="351980"/>
                  </a:lnTo>
                  <a:lnTo>
                    <a:pt x="399710" y="42929"/>
                  </a:lnTo>
                  <a:lnTo>
                    <a:pt x="378763" y="8167"/>
                  </a:lnTo>
                  <a:lnTo>
                    <a:pt x="351967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87070" y="2620834"/>
              <a:ext cx="240220" cy="208000"/>
            </a:xfrm>
            <a:custGeom>
              <a:avLst/>
              <a:gdLst/>
              <a:ahLst/>
              <a:cxnLst/>
              <a:rect l="l" t="t" r="r" b="b"/>
              <a:pathLst>
                <a:path w="240220" h="208000">
                  <a:moveTo>
                    <a:pt x="240220" y="25184"/>
                  </a:moveTo>
                  <a:lnTo>
                    <a:pt x="92125" y="62407"/>
                  </a:lnTo>
                  <a:lnTo>
                    <a:pt x="96291" y="208000"/>
                  </a:lnTo>
                  <a:lnTo>
                    <a:pt x="236042" y="155587"/>
                  </a:lnTo>
                  <a:lnTo>
                    <a:pt x="240220" y="25184"/>
                  </a:lnTo>
                  <a:close/>
                </a:path>
                <a:path w="240220" h="208000">
                  <a:moveTo>
                    <a:pt x="0" y="31013"/>
                  </a:moveTo>
                  <a:lnTo>
                    <a:pt x="7073" y="161404"/>
                  </a:lnTo>
                  <a:lnTo>
                    <a:pt x="92341" y="207365"/>
                  </a:lnTo>
                  <a:lnTo>
                    <a:pt x="88975" y="76771"/>
                  </a:lnTo>
                  <a:lnTo>
                    <a:pt x="52819" y="76771"/>
                  </a:lnTo>
                  <a:lnTo>
                    <a:pt x="34112" y="70104"/>
                  </a:lnTo>
                  <a:lnTo>
                    <a:pt x="32448" y="42024"/>
                  </a:lnTo>
                  <a:lnTo>
                    <a:pt x="23494" y="38900"/>
                  </a:lnTo>
                  <a:lnTo>
                    <a:pt x="0" y="31013"/>
                  </a:lnTo>
                  <a:close/>
                </a:path>
                <a:path w="240220" h="208000">
                  <a:moveTo>
                    <a:pt x="52412" y="49301"/>
                  </a:moveTo>
                  <a:lnTo>
                    <a:pt x="52819" y="76771"/>
                  </a:lnTo>
                  <a:lnTo>
                    <a:pt x="88975" y="76771"/>
                  </a:lnTo>
                  <a:lnTo>
                    <a:pt x="88595" y="62001"/>
                  </a:lnTo>
                  <a:lnTo>
                    <a:pt x="52412" y="49301"/>
                  </a:lnTo>
                  <a:close/>
                </a:path>
                <a:path w="240220" h="208000">
                  <a:moveTo>
                    <a:pt x="198196" y="13538"/>
                  </a:moveTo>
                  <a:lnTo>
                    <a:pt x="55740" y="46609"/>
                  </a:lnTo>
                  <a:lnTo>
                    <a:pt x="90690" y="58661"/>
                  </a:lnTo>
                  <a:lnTo>
                    <a:pt x="234187" y="22682"/>
                  </a:lnTo>
                  <a:lnTo>
                    <a:pt x="198196" y="13538"/>
                  </a:lnTo>
                  <a:close/>
                </a:path>
                <a:path w="240220" h="208000">
                  <a:moveTo>
                    <a:pt x="146011" y="0"/>
                  </a:moveTo>
                  <a:lnTo>
                    <a:pt x="5816" y="28930"/>
                  </a:lnTo>
                  <a:lnTo>
                    <a:pt x="34734" y="39116"/>
                  </a:lnTo>
                  <a:lnTo>
                    <a:pt x="172427" y="6870"/>
                  </a:lnTo>
                  <a:lnTo>
                    <a:pt x="146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831" y="3843760"/>
            <a:ext cx="399935" cy="399973"/>
            <a:chOff x="3600020" y="3763853"/>
            <a:chExt cx="399935" cy="399973"/>
          </a:xfrm>
        </p:grpSpPr>
        <p:sp>
          <p:nvSpPr>
            <p:cNvPr id="35" name="object 35"/>
            <p:cNvSpPr/>
            <p:nvPr/>
          </p:nvSpPr>
          <p:spPr>
            <a:xfrm>
              <a:off x="3600020" y="3763853"/>
              <a:ext cx="399935" cy="399973"/>
            </a:xfrm>
            <a:custGeom>
              <a:avLst/>
              <a:gdLst/>
              <a:ahLst/>
              <a:cxnLst/>
              <a:rect l="l" t="t" r="r" b="b"/>
              <a:pathLst>
                <a:path w="399935" h="399973">
                  <a:moveTo>
                    <a:pt x="351929" y="0"/>
                  </a:moveTo>
                  <a:lnTo>
                    <a:pt x="42949" y="262"/>
                  </a:lnTo>
                  <a:lnTo>
                    <a:pt x="8170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13" y="391805"/>
                  </a:lnTo>
                  <a:lnTo>
                    <a:pt x="47993" y="399973"/>
                  </a:lnTo>
                  <a:lnTo>
                    <a:pt x="356997" y="399709"/>
                  </a:lnTo>
                  <a:lnTo>
                    <a:pt x="391772" y="378757"/>
                  </a:lnTo>
                  <a:lnTo>
                    <a:pt x="399935" y="351980"/>
                  </a:lnTo>
                  <a:lnTo>
                    <a:pt x="399672" y="42929"/>
                  </a:lnTo>
                  <a:lnTo>
                    <a:pt x="378725" y="8167"/>
                  </a:lnTo>
                  <a:lnTo>
                    <a:pt x="351929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20538" y="3834982"/>
              <a:ext cx="177810" cy="267411"/>
            </a:xfrm>
            <a:custGeom>
              <a:avLst/>
              <a:gdLst/>
              <a:ahLst/>
              <a:cxnLst/>
              <a:rect l="l" t="t" r="r" b="b"/>
              <a:pathLst>
                <a:path w="177810" h="267411">
                  <a:moveTo>
                    <a:pt x="176459" y="189649"/>
                  </a:moveTo>
                  <a:lnTo>
                    <a:pt x="130921" y="189649"/>
                  </a:lnTo>
                  <a:lnTo>
                    <a:pt x="132636" y="189865"/>
                  </a:lnTo>
                  <a:lnTo>
                    <a:pt x="133347" y="196278"/>
                  </a:lnTo>
                  <a:lnTo>
                    <a:pt x="120897" y="233770"/>
                  </a:lnTo>
                  <a:lnTo>
                    <a:pt x="109280" y="243687"/>
                  </a:lnTo>
                  <a:lnTo>
                    <a:pt x="106829" y="244602"/>
                  </a:lnTo>
                  <a:lnTo>
                    <a:pt x="102003" y="247434"/>
                  </a:lnTo>
                  <a:lnTo>
                    <a:pt x="100632" y="249224"/>
                  </a:lnTo>
                  <a:lnTo>
                    <a:pt x="109577" y="250165"/>
                  </a:lnTo>
                  <a:lnTo>
                    <a:pt x="146344" y="236893"/>
                  </a:lnTo>
                  <a:lnTo>
                    <a:pt x="169580" y="210985"/>
                  </a:lnTo>
                  <a:lnTo>
                    <a:pt x="142237" y="210985"/>
                  </a:lnTo>
                  <a:lnTo>
                    <a:pt x="148688" y="196278"/>
                  </a:lnTo>
                  <a:lnTo>
                    <a:pt x="175083" y="196278"/>
                  </a:lnTo>
                  <a:lnTo>
                    <a:pt x="175776" y="194277"/>
                  </a:lnTo>
                  <a:lnTo>
                    <a:pt x="176459" y="189649"/>
                  </a:lnTo>
                  <a:close/>
                </a:path>
                <a:path w="177810" h="267411">
                  <a:moveTo>
                    <a:pt x="2698" y="142374"/>
                  </a:moveTo>
                  <a:lnTo>
                    <a:pt x="0" y="181714"/>
                  </a:lnTo>
                  <a:lnTo>
                    <a:pt x="916" y="194235"/>
                  </a:lnTo>
                  <a:lnTo>
                    <a:pt x="23216" y="235937"/>
                  </a:lnTo>
                  <a:lnTo>
                    <a:pt x="46770" y="247278"/>
                  </a:lnTo>
                  <a:lnTo>
                    <a:pt x="57018" y="242404"/>
                  </a:lnTo>
                  <a:lnTo>
                    <a:pt x="50757" y="232036"/>
                  </a:lnTo>
                  <a:lnTo>
                    <a:pt x="40377" y="220662"/>
                  </a:lnTo>
                  <a:lnTo>
                    <a:pt x="33247" y="209982"/>
                  </a:lnTo>
                  <a:lnTo>
                    <a:pt x="29397" y="197878"/>
                  </a:lnTo>
                  <a:lnTo>
                    <a:pt x="31010" y="194856"/>
                  </a:lnTo>
                  <a:lnTo>
                    <a:pt x="32852" y="194005"/>
                  </a:lnTo>
                  <a:lnTo>
                    <a:pt x="40021" y="194005"/>
                  </a:lnTo>
                  <a:lnTo>
                    <a:pt x="39559" y="191947"/>
                  </a:lnTo>
                  <a:lnTo>
                    <a:pt x="39627" y="189420"/>
                  </a:lnTo>
                  <a:lnTo>
                    <a:pt x="39862" y="185483"/>
                  </a:lnTo>
                  <a:lnTo>
                    <a:pt x="44333" y="173367"/>
                  </a:lnTo>
                  <a:lnTo>
                    <a:pt x="46072" y="167220"/>
                  </a:lnTo>
                  <a:lnTo>
                    <a:pt x="47330" y="160985"/>
                  </a:lnTo>
                  <a:lnTo>
                    <a:pt x="87974" y="160985"/>
                  </a:lnTo>
                  <a:lnTo>
                    <a:pt x="92337" y="149745"/>
                  </a:lnTo>
                  <a:lnTo>
                    <a:pt x="11770" y="149745"/>
                  </a:lnTo>
                  <a:lnTo>
                    <a:pt x="2698" y="142374"/>
                  </a:lnTo>
                  <a:close/>
                </a:path>
                <a:path w="177810" h="267411">
                  <a:moveTo>
                    <a:pt x="175083" y="196278"/>
                  </a:moveTo>
                  <a:lnTo>
                    <a:pt x="148688" y="196278"/>
                  </a:lnTo>
                  <a:lnTo>
                    <a:pt x="150039" y="197678"/>
                  </a:lnTo>
                  <a:lnTo>
                    <a:pt x="150088" y="197878"/>
                  </a:lnTo>
                  <a:lnTo>
                    <a:pt x="142948" y="210985"/>
                  </a:lnTo>
                  <a:lnTo>
                    <a:pt x="169580" y="210985"/>
                  </a:lnTo>
                  <a:lnTo>
                    <a:pt x="170686" y="208972"/>
                  </a:lnTo>
                  <a:lnTo>
                    <a:pt x="175083" y="196278"/>
                  </a:lnTo>
                  <a:close/>
                </a:path>
                <a:path w="177810" h="267411">
                  <a:moveTo>
                    <a:pt x="67891" y="160985"/>
                  </a:moveTo>
                  <a:lnTo>
                    <a:pt x="47330" y="160985"/>
                  </a:lnTo>
                  <a:lnTo>
                    <a:pt x="49984" y="168465"/>
                  </a:lnTo>
                  <a:lnTo>
                    <a:pt x="52041" y="176364"/>
                  </a:lnTo>
                  <a:lnTo>
                    <a:pt x="54899" y="192925"/>
                  </a:lnTo>
                  <a:lnTo>
                    <a:pt x="59268" y="199478"/>
                  </a:lnTo>
                  <a:lnTo>
                    <a:pt x="66583" y="204304"/>
                  </a:lnTo>
                  <a:lnTo>
                    <a:pt x="65503" y="197345"/>
                  </a:lnTo>
                  <a:lnTo>
                    <a:pt x="64868" y="190004"/>
                  </a:lnTo>
                  <a:lnTo>
                    <a:pt x="64630" y="178892"/>
                  </a:lnTo>
                  <a:lnTo>
                    <a:pt x="64715" y="173367"/>
                  </a:lnTo>
                  <a:lnTo>
                    <a:pt x="65592" y="167411"/>
                  </a:lnTo>
                  <a:lnTo>
                    <a:pt x="67891" y="160985"/>
                  </a:lnTo>
                  <a:close/>
                </a:path>
                <a:path w="177810" h="267411">
                  <a:moveTo>
                    <a:pt x="40021" y="194005"/>
                  </a:moveTo>
                  <a:lnTo>
                    <a:pt x="32852" y="194005"/>
                  </a:lnTo>
                  <a:lnTo>
                    <a:pt x="34884" y="195351"/>
                  </a:lnTo>
                  <a:lnTo>
                    <a:pt x="36954" y="196659"/>
                  </a:lnTo>
                  <a:lnTo>
                    <a:pt x="38948" y="197523"/>
                  </a:lnTo>
                  <a:lnTo>
                    <a:pt x="40891" y="197878"/>
                  </a:lnTo>
                  <a:lnTo>
                    <a:pt x="40021" y="194005"/>
                  </a:lnTo>
                  <a:close/>
                </a:path>
                <a:path w="177810" h="267411">
                  <a:moveTo>
                    <a:pt x="166302" y="157772"/>
                  </a:moveTo>
                  <a:lnTo>
                    <a:pt x="124330" y="157772"/>
                  </a:lnTo>
                  <a:lnTo>
                    <a:pt x="127543" y="163474"/>
                  </a:lnTo>
                  <a:lnTo>
                    <a:pt x="128366" y="169011"/>
                  </a:lnTo>
                  <a:lnTo>
                    <a:pt x="128425" y="169938"/>
                  </a:lnTo>
                  <a:lnTo>
                    <a:pt x="125808" y="183311"/>
                  </a:lnTo>
                  <a:lnTo>
                    <a:pt x="124876" y="189420"/>
                  </a:lnTo>
                  <a:lnTo>
                    <a:pt x="124330" y="194957"/>
                  </a:lnTo>
                  <a:lnTo>
                    <a:pt x="125740" y="193344"/>
                  </a:lnTo>
                  <a:lnTo>
                    <a:pt x="127352" y="191947"/>
                  </a:lnTo>
                  <a:lnTo>
                    <a:pt x="130921" y="189649"/>
                  </a:lnTo>
                  <a:lnTo>
                    <a:pt x="176459" y="189649"/>
                  </a:lnTo>
                  <a:lnTo>
                    <a:pt x="177180" y="184696"/>
                  </a:lnTo>
                  <a:lnTo>
                    <a:pt x="168450" y="184696"/>
                  </a:lnTo>
                  <a:lnTo>
                    <a:pt x="165709" y="175285"/>
                  </a:lnTo>
                  <a:lnTo>
                    <a:pt x="166377" y="163474"/>
                  </a:lnTo>
                  <a:lnTo>
                    <a:pt x="166302" y="157772"/>
                  </a:lnTo>
                  <a:close/>
                </a:path>
                <a:path w="177810" h="267411">
                  <a:moveTo>
                    <a:pt x="177810" y="169011"/>
                  </a:moveTo>
                  <a:lnTo>
                    <a:pt x="176222" y="171869"/>
                  </a:lnTo>
                  <a:lnTo>
                    <a:pt x="174558" y="175285"/>
                  </a:lnTo>
                  <a:lnTo>
                    <a:pt x="171155" y="183311"/>
                  </a:lnTo>
                  <a:lnTo>
                    <a:pt x="168450" y="184696"/>
                  </a:lnTo>
                  <a:lnTo>
                    <a:pt x="177180" y="184696"/>
                  </a:lnTo>
                  <a:lnTo>
                    <a:pt x="177537" y="182245"/>
                  </a:lnTo>
                  <a:lnTo>
                    <a:pt x="177658" y="178892"/>
                  </a:lnTo>
                  <a:lnTo>
                    <a:pt x="177810" y="169011"/>
                  </a:lnTo>
                  <a:close/>
                </a:path>
                <a:path w="177810" h="267411">
                  <a:moveTo>
                    <a:pt x="164989" y="136918"/>
                  </a:moveTo>
                  <a:lnTo>
                    <a:pt x="97317" y="136918"/>
                  </a:lnTo>
                  <a:lnTo>
                    <a:pt x="102295" y="143141"/>
                  </a:lnTo>
                  <a:lnTo>
                    <a:pt x="105801" y="150101"/>
                  </a:lnTo>
                  <a:lnTo>
                    <a:pt x="109712" y="165442"/>
                  </a:lnTo>
                  <a:lnTo>
                    <a:pt x="111033" y="172923"/>
                  </a:lnTo>
                  <a:lnTo>
                    <a:pt x="111994" y="179966"/>
                  </a:lnTo>
                  <a:lnTo>
                    <a:pt x="119396" y="169393"/>
                  </a:lnTo>
                  <a:lnTo>
                    <a:pt x="124330" y="157772"/>
                  </a:lnTo>
                  <a:lnTo>
                    <a:pt x="166302" y="157772"/>
                  </a:lnTo>
                  <a:lnTo>
                    <a:pt x="166234" y="153919"/>
                  </a:lnTo>
                  <a:lnTo>
                    <a:pt x="166112" y="149745"/>
                  </a:lnTo>
                  <a:lnTo>
                    <a:pt x="164989" y="136918"/>
                  </a:lnTo>
                  <a:close/>
                </a:path>
                <a:path w="177810" h="267411">
                  <a:moveTo>
                    <a:pt x="87974" y="160985"/>
                  </a:moveTo>
                  <a:lnTo>
                    <a:pt x="67891" y="160985"/>
                  </a:lnTo>
                  <a:lnTo>
                    <a:pt x="71307" y="162941"/>
                  </a:lnTo>
                  <a:lnTo>
                    <a:pt x="73479" y="165925"/>
                  </a:lnTo>
                  <a:lnTo>
                    <a:pt x="74470" y="169938"/>
                  </a:lnTo>
                  <a:lnTo>
                    <a:pt x="75422" y="173939"/>
                  </a:lnTo>
                  <a:lnTo>
                    <a:pt x="77632" y="176949"/>
                  </a:lnTo>
                  <a:lnTo>
                    <a:pt x="81023" y="178892"/>
                  </a:lnTo>
                  <a:lnTo>
                    <a:pt x="87974" y="160985"/>
                  </a:lnTo>
                  <a:close/>
                </a:path>
                <a:path w="177810" h="267411">
                  <a:moveTo>
                    <a:pt x="21384" y="85305"/>
                  </a:moveTo>
                  <a:lnTo>
                    <a:pt x="17421" y="136652"/>
                  </a:lnTo>
                  <a:lnTo>
                    <a:pt x="11770" y="149745"/>
                  </a:lnTo>
                  <a:lnTo>
                    <a:pt x="92337" y="149745"/>
                  </a:lnTo>
                  <a:lnTo>
                    <a:pt x="97317" y="136918"/>
                  </a:lnTo>
                  <a:lnTo>
                    <a:pt x="164989" y="136918"/>
                  </a:lnTo>
                  <a:lnTo>
                    <a:pt x="163202" y="125741"/>
                  </a:lnTo>
                  <a:lnTo>
                    <a:pt x="145192" y="125741"/>
                  </a:lnTo>
                  <a:lnTo>
                    <a:pt x="142447" y="113522"/>
                  </a:lnTo>
                  <a:lnTo>
                    <a:pt x="140238" y="104546"/>
                  </a:lnTo>
                  <a:lnTo>
                    <a:pt x="39303" y="104546"/>
                  </a:lnTo>
                  <a:lnTo>
                    <a:pt x="36373" y="101224"/>
                  </a:lnTo>
                  <a:lnTo>
                    <a:pt x="33728" y="97866"/>
                  </a:lnTo>
                  <a:lnTo>
                    <a:pt x="28559" y="90385"/>
                  </a:lnTo>
                  <a:lnTo>
                    <a:pt x="25333" y="87439"/>
                  </a:lnTo>
                  <a:lnTo>
                    <a:pt x="21384" y="85305"/>
                  </a:lnTo>
                  <a:close/>
                </a:path>
                <a:path w="177810" h="267411">
                  <a:moveTo>
                    <a:pt x="156702" y="99745"/>
                  </a:moveTo>
                  <a:lnTo>
                    <a:pt x="155775" y="104736"/>
                  </a:lnTo>
                  <a:lnTo>
                    <a:pt x="154784" y="109702"/>
                  </a:lnTo>
                  <a:lnTo>
                    <a:pt x="153603" y="114579"/>
                  </a:lnTo>
                  <a:lnTo>
                    <a:pt x="152460" y="119494"/>
                  </a:lnTo>
                  <a:lnTo>
                    <a:pt x="149755" y="123634"/>
                  </a:lnTo>
                  <a:lnTo>
                    <a:pt x="145192" y="125741"/>
                  </a:lnTo>
                  <a:lnTo>
                    <a:pt x="163202" y="125741"/>
                  </a:lnTo>
                  <a:lnTo>
                    <a:pt x="162908" y="123913"/>
                  </a:lnTo>
                  <a:lnTo>
                    <a:pt x="160151" y="111563"/>
                  </a:lnTo>
                  <a:lnTo>
                    <a:pt x="156702" y="99745"/>
                  </a:lnTo>
                  <a:close/>
                </a:path>
                <a:path w="177810" h="267411">
                  <a:moveTo>
                    <a:pt x="52013" y="44018"/>
                  </a:moveTo>
                  <a:lnTo>
                    <a:pt x="53435" y="54825"/>
                  </a:lnTo>
                  <a:lnTo>
                    <a:pt x="53434" y="56692"/>
                  </a:lnTo>
                  <a:lnTo>
                    <a:pt x="53023" y="67387"/>
                  </a:lnTo>
                  <a:lnTo>
                    <a:pt x="50284" y="81657"/>
                  </a:lnTo>
                  <a:lnTo>
                    <a:pt x="45628" y="93502"/>
                  </a:lnTo>
                  <a:lnTo>
                    <a:pt x="39303" y="104546"/>
                  </a:lnTo>
                  <a:lnTo>
                    <a:pt x="140238" y="104546"/>
                  </a:lnTo>
                  <a:lnTo>
                    <a:pt x="139420" y="101224"/>
                  </a:lnTo>
                  <a:lnTo>
                    <a:pt x="136079" y="88725"/>
                  </a:lnTo>
                  <a:lnTo>
                    <a:pt x="135520" y="86918"/>
                  </a:lnTo>
                  <a:lnTo>
                    <a:pt x="85811" y="86918"/>
                  </a:lnTo>
                  <a:lnTo>
                    <a:pt x="84579" y="82816"/>
                  </a:lnTo>
                  <a:lnTo>
                    <a:pt x="83893" y="78397"/>
                  </a:lnTo>
                  <a:lnTo>
                    <a:pt x="83728" y="68948"/>
                  </a:lnTo>
                  <a:lnTo>
                    <a:pt x="84934" y="64719"/>
                  </a:lnTo>
                  <a:lnTo>
                    <a:pt x="66532" y="64719"/>
                  </a:lnTo>
                  <a:lnTo>
                    <a:pt x="63751" y="56692"/>
                  </a:lnTo>
                  <a:lnTo>
                    <a:pt x="61008" y="48679"/>
                  </a:lnTo>
                  <a:lnTo>
                    <a:pt x="57007" y="44208"/>
                  </a:lnTo>
                  <a:lnTo>
                    <a:pt x="52013" y="44018"/>
                  </a:lnTo>
                  <a:close/>
                </a:path>
                <a:path w="177810" h="267411">
                  <a:moveTo>
                    <a:pt x="111575" y="60972"/>
                  </a:moveTo>
                  <a:lnTo>
                    <a:pt x="87424" y="60972"/>
                  </a:lnTo>
                  <a:lnTo>
                    <a:pt x="88681" y="65074"/>
                  </a:lnTo>
                  <a:lnTo>
                    <a:pt x="89250" y="68948"/>
                  </a:lnTo>
                  <a:lnTo>
                    <a:pt x="89358" y="70478"/>
                  </a:lnTo>
                  <a:lnTo>
                    <a:pt x="89519" y="79375"/>
                  </a:lnTo>
                  <a:lnTo>
                    <a:pt x="88313" y="83515"/>
                  </a:lnTo>
                  <a:lnTo>
                    <a:pt x="85811" y="86918"/>
                  </a:lnTo>
                  <a:lnTo>
                    <a:pt x="135520" y="86918"/>
                  </a:lnTo>
                  <a:lnTo>
                    <a:pt x="132321" y="76578"/>
                  </a:lnTo>
                  <a:lnTo>
                    <a:pt x="130751" y="72288"/>
                  </a:lnTo>
                  <a:lnTo>
                    <a:pt x="121993" y="72288"/>
                  </a:lnTo>
                  <a:lnTo>
                    <a:pt x="114927" y="70478"/>
                  </a:lnTo>
                  <a:lnTo>
                    <a:pt x="111575" y="60972"/>
                  </a:lnTo>
                  <a:close/>
                </a:path>
                <a:path w="177810" h="267411">
                  <a:moveTo>
                    <a:pt x="122984" y="52946"/>
                  </a:moveTo>
                  <a:lnTo>
                    <a:pt x="123708" y="63119"/>
                  </a:lnTo>
                  <a:lnTo>
                    <a:pt x="121993" y="72288"/>
                  </a:lnTo>
                  <a:lnTo>
                    <a:pt x="130751" y="72288"/>
                  </a:lnTo>
                  <a:lnTo>
                    <a:pt x="127956" y="64650"/>
                  </a:lnTo>
                  <a:lnTo>
                    <a:pt x="122984" y="52946"/>
                  </a:lnTo>
                  <a:close/>
                </a:path>
                <a:path w="177810" h="267411">
                  <a:moveTo>
                    <a:pt x="82902" y="0"/>
                  </a:moveTo>
                  <a:lnTo>
                    <a:pt x="81023" y="0"/>
                  </a:lnTo>
                  <a:lnTo>
                    <a:pt x="74863" y="54825"/>
                  </a:lnTo>
                  <a:lnTo>
                    <a:pt x="70228" y="64084"/>
                  </a:lnTo>
                  <a:lnTo>
                    <a:pt x="66532" y="64719"/>
                  </a:lnTo>
                  <a:lnTo>
                    <a:pt x="84934" y="64719"/>
                  </a:lnTo>
                  <a:lnTo>
                    <a:pt x="87424" y="60972"/>
                  </a:lnTo>
                  <a:lnTo>
                    <a:pt x="111575" y="60972"/>
                  </a:lnTo>
                  <a:lnTo>
                    <a:pt x="94411" y="22659"/>
                  </a:lnTo>
                  <a:lnTo>
                    <a:pt x="88712" y="11308"/>
                  </a:lnTo>
                  <a:lnTo>
                    <a:pt x="82902" y="0"/>
                  </a:lnTo>
                  <a:close/>
                </a:path>
                <a:path w="177810" h="267411">
                  <a:moveTo>
                    <a:pt x="150263" y="260172"/>
                  </a:moveTo>
                  <a:lnTo>
                    <a:pt x="31010" y="260731"/>
                  </a:lnTo>
                  <a:lnTo>
                    <a:pt x="31010" y="267411"/>
                  </a:lnTo>
                  <a:lnTo>
                    <a:pt x="150263" y="267411"/>
                  </a:lnTo>
                  <a:lnTo>
                    <a:pt x="150263" y="260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5440" y="5039545"/>
            <a:ext cx="399973" cy="399973"/>
            <a:chOff x="3600001" y="5011102"/>
            <a:chExt cx="399973" cy="399973"/>
          </a:xfrm>
        </p:grpSpPr>
        <p:sp>
          <p:nvSpPr>
            <p:cNvPr id="37" name="object 37"/>
            <p:cNvSpPr/>
            <p:nvPr/>
          </p:nvSpPr>
          <p:spPr>
            <a:xfrm>
              <a:off x="3600001" y="5011102"/>
              <a:ext cx="399973" cy="399973"/>
            </a:xfrm>
            <a:custGeom>
              <a:avLst/>
              <a:gdLst/>
              <a:ahLst/>
              <a:cxnLst/>
              <a:rect l="l" t="t" r="r" b="b"/>
              <a:pathLst>
                <a:path w="399973" h="399973">
                  <a:moveTo>
                    <a:pt x="351980" y="0"/>
                  </a:moveTo>
                  <a:lnTo>
                    <a:pt x="42944" y="262"/>
                  </a:lnTo>
                  <a:lnTo>
                    <a:pt x="8163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01" y="391805"/>
                  </a:lnTo>
                  <a:lnTo>
                    <a:pt x="47993" y="399973"/>
                  </a:lnTo>
                  <a:lnTo>
                    <a:pt x="357036" y="399710"/>
                  </a:lnTo>
                  <a:lnTo>
                    <a:pt x="391808" y="378760"/>
                  </a:lnTo>
                  <a:lnTo>
                    <a:pt x="399973" y="351980"/>
                  </a:lnTo>
                  <a:lnTo>
                    <a:pt x="399711" y="42938"/>
                  </a:lnTo>
                  <a:lnTo>
                    <a:pt x="378769" y="8169"/>
                  </a:lnTo>
                  <a:lnTo>
                    <a:pt x="351980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0950" y="5082228"/>
              <a:ext cx="190362" cy="267411"/>
            </a:xfrm>
            <a:custGeom>
              <a:avLst/>
              <a:gdLst/>
              <a:ahLst/>
              <a:cxnLst/>
              <a:rect l="l" t="t" r="r" b="b"/>
              <a:pathLst>
                <a:path w="190362" h="267411">
                  <a:moveTo>
                    <a:pt x="66548" y="243598"/>
                  </a:moveTo>
                  <a:lnTo>
                    <a:pt x="64046" y="243598"/>
                  </a:lnTo>
                  <a:lnTo>
                    <a:pt x="62992" y="243992"/>
                  </a:lnTo>
                  <a:lnTo>
                    <a:pt x="61214" y="245617"/>
                  </a:lnTo>
                  <a:lnTo>
                    <a:pt x="60756" y="246608"/>
                  </a:lnTo>
                  <a:lnTo>
                    <a:pt x="60756" y="248399"/>
                  </a:lnTo>
                  <a:lnTo>
                    <a:pt x="61125" y="253936"/>
                  </a:lnTo>
                  <a:lnTo>
                    <a:pt x="63131" y="258495"/>
                  </a:lnTo>
                  <a:lnTo>
                    <a:pt x="70446" y="265620"/>
                  </a:lnTo>
                  <a:lnTo>
                    <a:pt x="75082" y="267411"/>
                  </a:lnTo>
                  <a:lnTo>
                    <a:pt x="86334" y="267411"/>
                  </a:lnTo>
                  <a:lnTo>
                    <a:pt x="91008" y="265582"/>
                  </a:lnTo>
                  <a:lnTo>
                    <a:pt x="98188" y="258584"/>
                  </a:lnTo>
                  <a:lnTo>
                    <a:pt x="77571" y="258584"/>
                  </a:lnTo>
                  <a:lnTo>
                    <a:pt x="74980" y="257594"/>
                  </a:lnTo>
                  <a:lnTo>
                    <a:pt x="70891" y="253682"/>
                  </a:lnTo>
                  <a:lnTo>
                    <a:pt x="69875" y="251091"/>
                  </a:lnTo>
                  <a:lnTo>
                    <a:pt x="69875" y="246608"/>
                  </a:lnTo>
                  <a:lnTo>
                    <a:pt x="69405" y="245617"/>
                  </a:lnTo>
                  <a:lnTo>
                    <a:pt x="68541" y="244792"/>
                  </a:lnTo>
                  <a:lnTo>
                    <a:pt x="67614" y="243992"/>
                  </a:lnTo>
                  <a:lnTo>
                    <a:pt x="66548" y="243598"/>
                  </a:lnTo>
                  <a:close/>
                </a:path>
                <a:path w="190362" h="267411">
                  <a:moveTo>
                    <a:pt x="97358" y="163550"/>
                  </a:moveTo>
                  <a:lnTo>
                    <a:pt x="94856" y="163550"/>
                  </a:lnTo>
                  <a:lnTo>
                    <a:pt x="93776" y="163956"/>
                  </a:lnTo>
                  <a:lnTo>
                    <a:pt x="91973" y="165557"/>
                  </a:lnTo>
                  <a:lnTo>
                    <a:pt x="91541" y="166674"/>
                  </a:lnTo>
                  <a:lnTo>
                    <a:pt x="91469" y="251091"/>
                  </a:lnTo>
                  <a:lnTo>
                    <a:pt x="90512" y="253453"/>
                  </a:lnTo>
                  <a:lnTo>
                    <a:pt x="88480" y="255511"/>
                  </a:lnTo>
                  <a:lnTo>
                    <a:pt x="86423" y="257556"/>
                  </a:lnTo>
                  <a:lnTo>
                    <a:pt x="83832" y="258584"/>
                  </a:lnTo>
                  <a:lnTo>
                    <a:pt x="98188" y="258584"/>
                  </a:lnTo>
                  <a:lnTo>
                    <a:pt x="98513" y="258267"/>
                  </a:lnTo>
                  <a:lnTo>
                    <a:pt x="100427" y="253682"/>
                  </a:lnTo>
                  <a:lnTo>
                    <a:pt x="100552" y="251091"/>
                  </a:lnTo>
                  <a:lnTo>
                    <a:pt x="100660" y="166674"/>
                  </a:lnTo>
                  <a:lnTo>
                    <a:pt x="100203" y="165557"/>
                  </a:lnTo>
                  <a:lnTo>
                    <a:pt x="98399" y="163956"/>
                  </a:lnTo>
                  <a:lnTo>
                    <a:pt x="97358" y="163550"/>
                  </a:lnTo>
                  <a:close/>
                </a:path>
                <a:path w="190362" h="267411">
                  <a:moveTo>
                    <a:pt x="61816" y="153657"/>
                  </a:moveTo>
                  <a:lnTo>
                    <a:pt x="38100" y="153657"/>
                  </a:lnTo>
                  <a:lnTo>
                    <a:pt x="44996" y="155689"/>
                  </a:lnTo>
                  <a:lnTo>
                    <a:pt x="51003" y="159791"/>
                  </a:lnTo>
                  <a:lnTo>
                    <a:pt x="56991" y="163956"/>
                  </a:lnTo>
                  <a:lnTo>
                    <a:pt x="61125" y="169354"/>
                  </a:lnTo>
                  <a:lnTo>
                    <a:pt x="63449" y="176136"/>
                  </a:lnTo>
                  <a:lnTo>
                    <a:pt x="63703" y="176136"/>
                  </a:lnTo>
                  <a:lnTo>
                    <a:pt x="66027" y="169532"/>
                  </a:lnTo>
                  <a:lnTo>
                    <a:pt x="70167" y="164185"/>
                  </a:lnTo>
                  <a:lnTo>
                    <a:pt x="80591" y="157048"/>
                  </a:lnTo>
                  <a:lnTo>
                    <a:pt x="64249" y="157048"/>
                  </a:lnTo>
                  <a:lnTo>
                    <a:pt x="62103" y="155613"/>
                  </a:lnTo>
                  <a:lnTo>
                    <a:pt x="61671" y="154724"/>
                  </a:lnTo>
                  <a:lnTo>
                    <a:pt x="61816" y="153657"/>
                  </a:lnTo>
                  <a:close/>
                </a:path>
                <a:path w="190362" h="267411">
                  <a:moveTo>
                    <a:pt x="126504" y="153911"/>
                  </a:moveTo>
                  <a:lnTo>
                    <a:pt x="105435" y="153911"/>
                  </a:lnTo>
                  <a:lnTo>
                    <a:pt x="112382" y="155994"/>
                  </a:lnTo>
                  <a:lnTo>
                    <a:pt x="123977" y="164185"/>
                  </a:lnTo>
                  <a:lnTo>
                    <a:pt x="128041" y="169532"/>
                  </a:lnTo>
                  <a:lnTo>
                    <a:pt x="130352" y="176136"/>
                  </a:lnTo>
                  <a:lnTo>
                    <a:pt x="130632" y="176136"/>
                  </a:lnTo>
                  <a:lnTo>
                    <a:pt x="132969" y="169532"/>
                  </a:lnTo>
                  <a:lnTo>
                    <a:pt x="137121" y="164185"/>
                  </a:lnTo>
                  <a:lnTo>
                    <a:pt x="147711" y="157048"/>
                  </a:lnTo>
                  <a:lnTo>
                    <a:pt x="129451" y="157048"/>
                  </a:lnTo>
                  <a:lnTo>
                    <a:pt x="128219" y="156857"/>
                  </a:lnTo>
                  <a:lnTo>
                    <a:pt x="127152" y="155790"/>
                  </a:lnTo>
                  <a:lnTo>
                    <a:pt x="126783" y="155219"/>
                  </a:lnTo>
                  <a:lnTo>
                    <a:pt x="126606" y="154724"/>
                  </a:lnTo>
                  <a:lnTo>
                    <a:pt x="126504" y="153911"/>
                  </a:lnTo>
                  <a:close/>
                </a:path>
                <a:path w="190362" h="267411">
                  <a:moveTo>
                    <a:pt x="87308" y="93366"/>
                  </a:moveTo>
                  <a:lnTo>
                    <a:pt x="49846" y="103193"/>
                  </a:lnTo>
                  <a:lnTo>
                    <a:pt x="19070" y="126337"/>
                  </a:lnTo>
                  <a:lnTo>
                    <a:pt x="0" y="173443"/>
                  </a:lnTo>
                  <a:lnTo>
                    <a:pt x="2692" y="167589"/>
                  </a:lnTo>
                  <a:lnTo>
                    <a:pt x="6654" y="162852"/>
                  </a:lnTo>
                  <a:lnTo>
                    <a:pt x="17183" y="155689"/>
                  </a:lnTo>
                  <a:lnTo>
                    <a:pt x="23279" y="153822"/>
                  </a:lnTo>
                  <a:lnTo>
                    <a:pt x="30238" y="153657"/>
                  </a:lnTo>
                  <a:lnTo>
                    <a:pt x="61816" y="153657"/>
                  </a:lnTo>
                  <a:lnTo>
                    <a:pt x="63006" y="144924"/>
                  </a:lnTo>
                  <a:lnTo>
                    <a:pt x="76644" y="106273"/>
                  </a:lnTo>
                  <a:lnTo>
                    <a:pt x="80568" y="101460"/>
                  </a:lnTo>
                  <a:lnTo>
                    <a:pt x="80848" y="101460"/>
                  </a:lnTo>
                  <a:lnTo>
                    <a:pt x="81927" y="100202"/>
                  </a:lnTo>
                  <a:lnTo>
                    <a:pt x="83172" y="100025"/>
                  </a:lnTo>
                  <a:lnTo>
                    <a:pt x="134098" y="100025"/>
                  </a:lnTo>
                  <a:lnTo>
                    <a:pt x="130428" y="98698"/>
                  </a:lnTo>
                  <a:lnTo>
                    <a:pt x="117757" y="95765"/>
                  </a:lnTo>
                  <a:lnTo>
                    <a:pt x="103461" y="93984"/>
                  </a:lnTo>
                  <a:lnTo>
                    <a:pt x="87308" y="93366"/>
                  </a:lnTo>
                  <a:close/>
                </a:path>
                <a:path w="190362" h="267411">
                  <a:moveTo>
                    <a:pt x="188779" y="153657"/>
                  </a:moveTo>
                  <a:lnTo>
                    <a:pt x="169811" y="153657"/>
                  </a:lnTo>
                  <a:lnTo>
                    <a:pt x="175463" y="155219"/>
                  </a:lnTo>
                  <a:lnTo>
                    <a:pt x="185623" y="161467"/>
                  </a:lnTo>
                  <a:lnTo>
                    <a:pt x="189611" y="165608"/>
                  </a:lnTo>
                  <a:lnTo>
                    <a:pt x="190362" y="158351"/>
                  </a:lnTo>
                  <a:lnTo>
                    <a:pt x="188779" y="153657"/>
                  </a:lnTo>
                  <a:close/>
                </a:path>
                <a:path w="190362" h="267411">
                  <a:moveTo>
                    <a:pt x="134098" y="100025"/>
                  </a:moveTo>
                  <a:lnTo>
                    <a:pt x="83172" y="100025"/>
                  </a:lnTo>
                  <a:lnTo>
                    <a:pt x="84594" y="100926"/>
                  </a:lnTo>
                  <a:lnTo>
                    <a:pt x="85674" y="101815"/>
                  </a:lnTo>
                  <a:lnTo>
                    <a:pt x="85780" y="103193"/>
                  </a:lnTo>
                  <a:lnTo>
                    <a:pt x="85128" y="104660"/>
                  </a:lnTo>
                  <a:lnTo>
                    <a:pt x="84325" y="105301"/>
                  </a:lnTo>
                  <a:lnTo>
                    <a:pt x="79030" y="113688"/>
                  </a:lnTo>
                  <a:lnTo>
                    <a:pt x="72457" y="128318"/>
                  </a:lnTo>
                  <a:lnTo>
                    <a:pt x="69356" y="140147"/>
                  </a:lnTo>
                  <a:lnTo>
                    <a:pt x="67195" y="154190"/>
                  </a:lnTo>
                  <a:lnTo>
                    <a:pt x="66649" y="155790"/>
                  </a:lnTo>
                  <a:lnTo>
                    <a:pt x="65405" y="156857"/>
                  </a:lnTo>
                  <a:lnTo>
                    <a:pt x="64249" y="157048"/>
                  </a:lnTo>
                  <a:lnTo>
                    <a:pt x="80591" y="157048"/>
                  </a:lnTo>
                  <a:lnTo>
                    <a:pt x="82130" y="155994"/>
                  </a:lnTo>
                  <a:lnTo>
                    <a:pt x="89179" y="153911"/>
                  </a:lnTo>
                  <a:lnTo>
                    <a:pt x="126504" y="153911"/>
                  </a:lnTo>
                  <a:lnTo>
                    <a:pt x="125606" y="146720"/>
                  </a:lnTo>
                  <a:lnTo>
                    <a:pt x="112255" y="108927"/>
                  </a:lnTo>
                  <a:lnTo>
                    <a:pt x="108686" y="104660"/>
                  </a:lnTo>
                  <a:lnTo>
                    <a:pt x="108034" y="103193"/>
                  </a:lnTo>
                  <a:lnTo>
                    <a:pt x="108127" y="101815"/>
                  </a:lnTo>
                  <a:lnTo>
                    <a:pt x="109220" y="100926"/>
                  </a:lnTo>
                  <a:lnTo>
                    <a:pt x="109766" y="100558"/>
                  </a:lnTo>
                  <a:lnTo>
                    <a:pt x="110413" y="100393"/>
                  </a:lnTo>
                  <a:lnTo>
                    <a:pt x="135117" y="100393"/>
                  </a:lnTo>
                  <a:lnTo>
                    <a:pt x="134098" y="100025"/>
                  </a:lnTo>
                  <a:close/>
                </a:path>
                <a:path w="190362" h="267411">
                  <a:moveTo>
                    <a:pt x="135117" y="100393"/>
                  </a:moveTo>
                  <a:lnTo>
                    <a:pt x="112026" y="100393"/>
                  </a:lnTo>
                  <a:lnTo>
                    <a:pt x="112585" y="100736"/>
                  </a:lnTo>
                  <a:lnTo>
                    <a:pt x="114719" y="103665"/>
                  </a:lnTo>
                  <a:lnTo>
                    <a:pt x="120171" y="112695"/>
                  </a:lnTo>
                  <a:lnTo>
                    <a:pt x="126794" y="127696"/>
                  </a:lnTo>
                  <a:lnTo>
                    <a:pt x="129856" y="139676"/>
                  </a:lnTo>
                  <a:lnTo>
                    <a:pt x="131978" y="153657"/>
                  </a:lnTo>
                  <a:lnTo>
                    <a:pt x="131978" y="154724"/>
                  </a:lnTo>
                  <a:lnTo>
                    <a:pt x="131597" y="155613"/>
                  </a:lnTo>
                  <a:lnTo>
                    <a:pt x="130898" y="156324"/>
                  </a:lnTo>
                  <a:lnTo>
                    <a:pt x="129451" y="157048"/>
                  </a:lnTo>
                  <a:lnTo>
                    <a:pt x="147711" y="157048"/>
                  </a:lnTo>
                  <a:lnTo>
                    <a:pt x="149275" y="155994"/>
                  </a:lnTo>
                  <a:lnTo>
                    <a:pt x="156057" y="153822"/>
                  </a:lnTo>
                  <a:lnTo>
                    <a:pt x="163563" y="153657"/>
                  </a:lnTo>
                  <a:lnTo>
                    <a:pt x="188779" y="153657"/>
                  </a:lnTo>
                  <a:lnTo>
                    <a:pt x="186269" y="146216"/>
                  </a:lnTo>
                  <a:lnTo>
                    <a:pt x="162496" y="115506"/>
                  </a:lnTo>
                  <a:lnTo>
                    <a:pt x="141705" y="102774"/>
                  </a:lnTo>
                  <a:lnTo>
                    <a:pt x="135117" y="100393"/>
                  </a:lnTo>
                  <a:close/>
                </a:path>
                <a:path w="190362" h="267411">
                  <a:moveTo>
                    <a:pt x="23037" y="40411"/>
                  </a:moveTo>
                  <a:lnTo>
                    <a:pt x="19621" y="46126"/>
                  </a:lnTo>
                  <a:lnTo>
                    <a:pt x="16306" y="51396"/>
                  </a:lnTo>
                  <a:lnTo>
                    <a:pt x="9893" y="60807"/>
                  </a:lnTo>
                  <a:lnTo>
                    <a:pt x="8305" y="65087"/>
                  </a:lnTo>
                  <a:lnTo>
                    <a:pt x="8317" y="72796"/>
                  </a:lnTo>
                  <a:lnTo>
                    <a:pt x="9728" y="75945"/>
                  </a:lnTo>
                  <a:lnTo>
                    <a:pt x="15430" y="80937"/>
                  </a:lnTo>
                  <a:lnTo>
                    <a:pt x="18821" y="82181"/>
                  </a:lnTo>
                  <a:lnTo>
                    <a:pt x="26695" y="82181"/>
                  </a:lnTo>
                  <a:lnTo>
                    <a:pt x="30010" y="80937"/>
                  </a:lnTo>
                  <a:lnTo>
                    <a:pt x="31902" y="79235"/>
                  </a:lnTo>
                  <a:lnTo>
                    <a:pt x="21856" y="79235"/>
                  </a:lnTo>
                  <a:lnTo>
                    <a:pt x="21412" y="78739"/>
                  </a:lnTo>
                  <a:lnTo>
                    <a:pt x="21412" y="76784"/>
                  </a:lnTo>
                  <a:lnTo>
                    <a:pt x="21856" y="76199"/>
                  </a:lnTo>
                  <a:lnTo>
                    <a:pt x="22745" y="76022"/>
                  </a:lnTo>
                  <a:lnTo>
                    <a:pt x="25082" y="76022"/>
                  </a:lnTo>
                  <a:lnTo>
                    <a:pt x="26987" y="75298"/>
                  </a:lnTo>
                  <a:lnTo>
                    <a:pt x="30010" y="72466"/>
                  </a:lnTo>
                  <a:lnTo>
                    <a:pt x="30861" y="70675"/>
                  </a:lnTo>
                  <a:lnTo>
                    <a:pt x="31051" y="68529"/>
                  </a:lnTo>
                  <a:lnTo>
                    <a:pt x="31229" y="67462"/>
                  </a:lnTo>
                  <a:lnTo>
                    <a:pt x="31775" y="66928"/>
                  </a:lnTo>
                  <a:lnTo>
                    <a:pt x="36931" y="66928"/>
                  </a:lnTo>
                  <a:lnTo>
                    <a:pt x="36851" y="65087"/>
                  </a:lnTo>
                  <a:lnTo>
                    <a:pt x="35433" y="61023"/>
                  </a:lnTo>
                  <a:lnTo>
                    <a:pt x="29339" y="51358"/>
                  </a:lnTo>
                  <a:lnTo>
                    <a:pt x="26225" y="46126"/>
                  </a:lnTo>
                  <a:lnTo>
                    <a:pt x="23037" y="40411"/>
                  </a:lnTo>
                  <a:close/>
                </a:path>
                <a:path w="190362" h="267411">
                  <a:moveTo>
                    <a:pt x="36931" y="66928"/>
                  </a:moveTo>
                  <a:lnTo>
                    <a:pt x="33566" y="66928"/>
                  </a:lnTo>
                  <a:lnTo>
                    <a:pt x="34086" y="67462"/>
                  </a:lnTo>
                  <a:lnTo>
                    <a:pt x="34251" y="68529"/>
                  </a:lnTo>
                  <a:lnTo>
                    <a:pt x="34251" y="71742"/>
                  </a:lnTo>
                  <a:lnTo>
                    <a:pt x="33096" y="74333"/>
                  </a:lnTo>
                  <a:lnTo>
                    <a:pt x="28473" y="78244"/>
                  </a:lnTo>
                  <a:lnTo>
                    <a:pt x="25781" y="79235"/>
                  </a:lnTo>
                  <a:lnTo>
                    <a:pt x="31902" y="79235"/>
                  </a:lnTo>
                  <a:lnTo>
                    <a:pt x="35560" y="75945"/>
                  </a:lnTo>
                  <a:lnTo>
                    <a:pt x="36931" y="72796"/>
                  </a:lnTo>
                  <a:lnTo>
                    <a:pt x="36931" y="66928"/>
                  </a:lnTo>
                  <a:close/>
                </a:path>
                <a:path w="190362" h="267411">
                  <a:moveTo>
                    <a:pt x="94767" y="0"/>
                  </a:moveTo>
                  <a:lnTo>
                    <a:pt x="90284" y="7315"/>
                  </a:lnTo>
                  <a:lnTo>
                    <a:pt x="86055" y="14160"/>
                  </a:lnTo>
                  <a:lnTo>
                    <a:pt x="78028" y="26822"/>
                  </a:lnTo>
                  <a:lnTo>
                    <a:pt x="75933" y="32448"/>
                  </a:lnTo>
                  <a:lnTo>
                    <a:pt x="75780" y="36664"/>
                  </a:lnTo>
                  <a:lnTo>
                    <a:pt x="75676" y="42481"/>
                  </a:lnTo>
                  <a:lnTo>
                    <a:pt x="77368" y="46405"/>
                  </a:lnTo>
                  <a:lnTo>
                    <a:pt x="84848" y="53174"/>
                  </a:lnTo>
                  <a:lnTo>
                    <a:pt x="89319" y="54876"/>
                  </a:lnTo>
                  <a:lnTo>
                    <a:pt x="99669" y="54876"/>
                  </a:lnTo>
                  <a:lnTo>
                    <a:pt x="104127" y="53238"/>
                  </a:lnTo>
                  <a:lnTo>
                    <a:pt x="106500" y="51142"/>
                  </a:lnTo>
                  <a:lnTo>
                    <a:pt x="94500" y="51142"/>
                  </a:lnTo>
                  <a:lnTo>
                    <a:pt x="93243" y="50952"/>
                  </a:lnTo>
                  <a:lnTo>
                    <a:pt x="92532" y="50241"/>
                  </a:lnTo>
                  <a:lnTo>
                    <a:pt x="92354" y="48983"/>
                  </a:lnTo>
                  <a:lnTo>
                    <a:pt x="92532" y="47548"/>
                  </a:lnTo>
                  <a:lnTo>
                    <a:pt x="93243" y="46748"/>
                  </a:lnTo>
                  <a:lnTo>
                    <a:pt x="94500" y="46583"/>
                  </a:lnTo>
                  <a:lnTo>
                    <a:pt x="94767" y="46583"/>
                  </a:lnTo>
                  <a:lnTo>
                    <a:pt x="97612" y="46405"/>
                  </a:lnTo>
                  <a:lnTo>
                    <a:pt x="105460" y="35420"/>
                  </a:lnTo>
                  <a:lnTo>
                    <a:pt x="106146" y="34810"/>
                  </a:lnTo>
                  <a:lnTo>
                    <a:pt x="113571" y="34810"/>
                  </a:lnTo>
                  <a:lnTo>
                    <a:pt x="113401" y="32448"/>
                  </a:lnTo>
                  <a:lnTo>
                    <a:pt x="111226" y="26822"/>
                  </a:lnTo>
                  <a:lnTo>
                    <a:pt x="103187" y="14160"/>
                  </a:lnTo>
                  <a:lnTo>
                    <a:pt x="99047" y="7315"/>
                  </a:lnTo>
                  <a:lnTo>
                    <a:pt x="94767" y="0"/>
                  </a:lnTo>
                  <a:close/>
                </a:path>
                <a:path w="190362" h="267411">
                  <a:moveTo>
                    <a:pt x="113571" y="34810"/>
                  </a:moveTo>
                  <a:lnTo>
                    <a:pt x="108800" y="34810"/>
                  </a:lnTo>
                  <a:lnTo>
                    <a:pt x="109588" y="35420"/>
                  </a:lnTo>
                  <a:lnTo>
                    <a:pt x="109650" y="39611"/>
                  </a:lnTo>
                  <a:lnTo>
                    <a:pt x="94500" y="51142"/>
                  </a:lnTo>
                  <a:lnTo>
                    <a:pt x="106500" y="51142"/>
                  </a:lnTo>
                  <a:lnTo>
                    <a:pt x="111620" y="46621"/>
                  </a:lnTo>
                  <a:lnTo>
                    <a:pt x="113576" y="42481"/>
                  </a:lnTo>
                  <a:lnTo>
                    <a:pt x="113678" y="39611"/>
                  </a:lnTo>
                  <a:lnTo>
                    <a:pt x="113571" y="34810"/>
                  </a:lnTo>
                  <a:close/>
                </a:path>
                <a:path w="190362" h="267411">
                  <a:moveTo>
                    <a:pt x="166789" y="40411"/>
                  </a:moveTo>
                  <a:lnTo>
                    <a:pt x="162374" y="47396"/>
                  </a:lnTo>
                  <a:lnTo>
                    <a:pt x="154523" y="59689"/>
                  </a:lnTo>
                  <a:lnTo>
                    <a:pt x="150739" y="65570"/>
                  </a:lnTo>
                  <a:lnTo>
                    <a:pt x="148780" y="70827"/>
                  </a:lnTo>
                  <a:lnTo>
                    <a:pt x="161683" y="91820"/>
                  </a:lnTo>
                  <a:lnTo>
                    <a:pt x="171310" y="91820"/>
                  </a:lnTo>
                  <a:lnTo>
                    <a:pt x="175463" y="90297"/>
                  </a:lnTo>
                  <a:lnTo>
                    <a:pt x="178044" y="88061"/>
                  </a:lnTo>
                  <a:lnTo>
                    <a:pt x="166497" y="88061"/>
                  </a:lnTo>
                  <a:lnTo>
                    <a:pt x="165252" y="87896"/>
                  </a:lnTo>
                  <a:lnTo>
                    <a:pt x="164665" y="87261"/>
                  </a:lnTo>
                  <a:lnTo>
                    <a:pt x="164630" y="84899"/>
                  </a:lnTo>
                  <a:lnTo>
                    <a:pt x="165252" y="84226"/>
                  </a:lnTo>
                  <a:lnTo>
                    <a:pt x="166497" y="84048"/>
                  </a:lnTo>
                  <a:lnTo>
                    <a:pt x="169354" y="83883"/>
                  </a:lnTo>
                  <a:lnTo>
                    <a:pt x="171729" y="82969"/>
                  </a:lnTo>
                  <a:lnTo>
                    <a:pt x="175463" y="79768"/>
                  </a:lnTo>
                  <a:lnTo>
                    <a:pt x="176517" y="77622"/>
                  </a:lnTo>
                  <a:lnTo>
                    <a:pt x="176669" y="74955"/>
                  </a:lnTo>
                  <a:lnTo>
                    <a:pt x="176860" y="73520"/>
                  </a:lnTo>
                  <a:lnTo>
                    <a:pt x="177520" y="72796"/>
                  </a:lnTo>
                  <a:lnTo>
                    <a:pt x="184234" y="72796"/>
                  </a:lnTo>
                  <a:lnTo>
                    <a:pt x="184073" y="70827"/>
                  </a:lnTo>
                  <a:lnTo>
                    <a:pt x="182012" y="65544"/>
                  </a:lnTo>
                  <a:lnTo>
                    <a:pt x="174523" y="53809"/>
                  </a:lnTo>
                  <a:lnTo>
                    <a:pt x="170594" y="47205"/>
                  </a:lnTo>
                  <a:lnTo>
                    <a:pt x="166789" y="40411"/>
                  </a:lnTo>
                  <a:close/>
                </a:path>
                <a:path w="190362" h="267411">
                  <a:moveTo>
                    <a:pt x="184234" y="72796"/>
                  </a:moveTo>
                  <a:lnTo>
                    <a:pt x="179832" y="72796"/>
                  </a:lnTo>
                  <a:lnTo>
                    <a:pt x="180505" y="73520"/>
                  </a:lnTo>
                  <a:lnTo>
                    <a:pt x="180561" y="77622"/>
                  </a:lnTo>
                  <a:lnTo>
                    <a:pt x="166497" y="88061"/>
                  </a:lnTo>
                  <a:lnTo>
                    <a:pt x="178044" y="88061"/>
                  </a:lnTo>
                  <a:lnTo>
                    <a:pt x="182410" y="84226"/>
                  </a:lnTo>
                  <a:lnTo>
                    <a:pt x="184251" y="80314"/>
                  </a:lnTo>
                  <a:lnTo>
                    <a:pt x="184365" y="77622"/>
                  </a:lnTo>
                  <a:lnTo>
                    <a:pt x="184293" y="73520"/>
                  </a:lnTo>
                  <a:lnTo>
                    <a:pt x="184234" y="7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24819" y="5616015"/>
            <a:ext cx="399961" cy="399973"/>
            <a:chOff x="3600009" y="5580002"/>
            <a:chExt cx="399961" cy="399973"/>
          </a:xfrm>
        </p:grpSpPr>
        <p:sp>
          <p:nvSpPr>
            <p:cNvPr id="39" name="object 39"/>
            <p:cNvSpPr/>
            <p:nvPr/>
          </p:nvSpPr>
          <p:spPr>
            <a:xfrm>
              <a:off x="3600009" y="5580002"/>
              <a:ext cx="399961" cy="399973"/>
            </a:xfrm>
            <a:custGeom>
              <a:avLst/>
              <a:gdLst/>
              <a:ahLst/>
              <a:cxnLst/>
              <a:rect l="l" t="t" r="r" b="b"/>
              <a:pathLst>
                <a:path w="399961" h="399973">
                  <a:moveTo>
                    <a:pt x="351980" y="0"/>
                  </a:moveTo>
                  <a:lnTo>
                    <a:pt x="42949" y="262"/>
                  </a:lnTo>
                  <a:lnTo>
                    <a:pt x="8170" y="21206"/>
                  </a:lnTo>
                  <a:lnTo>
                    <a:pt x="0" y="47980"/>
                  </a:lnTo>
                  <a:lnTo>
                    <a:pt x="263" y="357034"/>
                  </a:lnTo>
                  <a:lnTo>
                    <a:pt x="21213" y="391805"/>
                  </a:lnTo>
                  <a:lnTo>
                    <a:pt x="47993" y="399973"/>
                  </a:lnTo>
                  <a:lnTo>
                    <a:pt x="357024" y="399711"/>
                  </a:lnTo>
                  <a:lnTo>
                    <a:pt x="391794" y="378763"/>
                  </a:lnTo>
                  <a:lnTo>
                    <a:pt x="399961" y="351980"/>
                  </a:lnTo>
                  <a:lnTo>
                    <a:pt x="399699" y="42948"/>
                  </a:lnTo>
                  <a:lnTo>
                    <a:pt x="378762" y="8171"/>
                  </a:lnTo>
                  <a:lnTo>
                    <a:pt x="351980" y="0"/>
                  </a:lnTo>
                  <a:close/>
                </a:path>
              </a:pathLst>
            </a:custGeom>
            <a:solidFill>
              <a:srgbClr val="71BF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52512" y="5753760"/>
              <a:ext cx="309854" cy="117843"/>
            </a:xfrm>
            <a:custGeom>
              <a:avLst/>
              <a:gdLst/>
              <a:ahLst/>
              <a:cxnLst/>
              <a:rect l="l" t="t" r="r" b="b"/>
              <a:pathLst>
                <a:path w="309854" h="117843">
                  <a:moveTo>
                    <a:pt x="54228" y="77558"/>
                  </a:moveTo>
                  <a:lnTo>
                    <a:pt x="34162" y="97751"/>
                  </a:lnTo>
                  <a:lnTo>
                    <a:pt x="34340" y="103441"/>
                  </a:lnTo>
                  <a:lnTo>
                    <a:pt x="36321" y="108153"/>
                  </a:lnTo>
                  <a:lnTo>
                    <a:pt x="43840" y="115697"/>
                  </a:lnTo>
                  <a:lnTo>
                    <a:pt x="48552" y="117665"/>
                  </a:lnTo>
                  <a:lnTo>
                    <a:pt x="54228" y="117843"/>
                  </a:lnTo>
                  <a:lnTo>
                    <a:pt x="59982" y="117665"/>
                  </a:lnTo>
                  <a:lnTo>
                    <a:pt x="64757" y="115697"/>
                  </a:lnTo>
                  <a:lnTo>
                    <a:pt x="68541" y="111925"/>
                  </a:lnTo>
                  <a:lnTo>
                    <a:pt x="72288" y="108153"/>
                  </a:lnTo>
                  <a:lnTo>
                    <a:pt x="74218" y="103441"/>
                  </a:lnTo>
                  <a:lnTo>
                    <a:pt x="74218" y="91998"/>
                  </a:lnTo>
                  <a:lnTo>
                    <a:pt x="72288" y="87236"/>
                  </a:lnTo>
                  <a:lnTo>
                    <a:pt x="64757" y="79705"/>
                  </a:lnTo>
                  <a:lnTo>
                    <a:pt x="59982" y="77724"/>
                  </a:lnTo>
                  <a:lnTo>
                    <a:pt x="54228" y="77558"/>
                  </a:lnTo>
                  <a:close/>
                </a:path>
                <a:path w="309854" h="117843">
                  <a:moveTo>
                    <a:pt x="103746" y="77558"/>
                  </a:moveTo>
                  <a:lnTo>
                    <a:pt x="83642" y="97751"/>
                  </a:lnTo>
                  <a:lnTo>
                    <a:pt x="83858" y="103441"/>
                  </a:lnTo>
                  <a:lnTo>
                    <a:pt x="85826" y="108153"/>
                  </a:lnTo>
                  <a:lnTo>
                    <a:pt x="93370" y="115697"/>
                  </a:lnTo>
                  <a:lnTo>
                    <a:pt x="98082" y="117665"/>
                  </a:lnTo>
                  <a:lnTo>
                    <a:pt x="103746" y="117843"/>
                  </a:lnTo>
                  <a:lnTo>
                    <a:pt x="109499" y="117665"/>
                  </a:lnTo>
                  <a:lnTo>
                    <a:pt x="114274" y="115697"/>
                  </a:lnTo>
                  <a:lnTo>
                    <a:pt x="121792" y="108153"/>
                  </a:lnTo>
                  <a:lnTo>
                    <a:pt x="123761" y="103441"/>
                  </a:lnTo>
                  <a:lnTo>
                    <a:pt x="123964" y="97751"/>
                  </a:lnTo>
                  <a:lnTo>
                    <a:pt x="123761" y="91998"/>
                  </a:lnTo>
                  <a:lnTo>
                    <a:pt x="121792" y="87236"/>
                  </a:lnTo>
                  <a:lnTo>
                    <a:pt x="114274" y="79705"/>
                  </a:lnTo>
                  <a:lnTo>
                    <a:pt x="109499" y="77724"/>
                  </a:lnTo>
                  <a:lnTo>
                    <a:pt x="103746" y="77558"/>
                  </a:lnTo>
                  <a:close/>
                </a:path>
                <a:path w="309854" h="117843">
                  <a:moveTo>
                    <a:pt x="255625" y="77558"/>
                  </a:moveTo>
                  <a:lnTo>
                    <a:pt x="235534" y="97751"/>
                  </a:lnTo>
                  <a:lnTo>
                    <a:pt x="235724" y="103441"/>
                  </a:lnTo>
                  <a:lnTo>
                    <a:pt x="237705" y="108153"/>
                  </a:lnTo>
                  <a:lnTo>
                    <a:pt x="245249" y="115697"/>
                  </a:lnTo>
                  <a:lnTo>
                    <a:pt x="249961" y="117665"/>
                  </a:lnTo>
                  <a:lnTo>
                    <a:pt x="255625" y="117843"/>
                  </a:lnTo>
                  <a:lnTo>
                    <a:pt x="261404" y="117665"/>
                  </a:lnTo>
                  <a:lnTo>
                    <a:pt x="266166" y="115697"/>
                  </a:lnTo>
                  <a:lnTo>
                    <a:pt x="273672" y="108153"/>
                  </a:lnTo>
                  <a:lnTo>
                    <a:pt x="275666" y="103441"/>
                  </a:lnTo>
                  <a:lnTo>
                    <a:pt x="275843" y="97751"/>
                  </a:lnTo>
                  <a:lnTo>
                    <a:pt x="275666" y="91998"/>
                  </a:lnTo>
                  <a:lnTo>
                    <a:pt x="273672" y="87236"/>
                  </a:lnTo>
                  <a:lnTo>
                    <a:pt x="266039" y="79705"/>
                  </a:lnTo>
                  <a:lnTo>
                    <a:pt x="261302" y="77724"/>
                  </a:lnTo>
                  <a:lnTo>
                    <a:pt x="255625" y="77558"/>
                  </a:lnTo>
                  <a:close/>
                </a:path>
                <a:path w="309854" h="117843">
                  <a:moveTo>
                    <a:pt x="307687" y="70853"/>
                  </a:moveTo>
                  <a:lnTo>
                    <a:pt x="106413" y="70853"/>
                  </a:lnTo>
                  <a:lnTo>
                    <a:pt x="110489" y="71856"/>
                  </a:lnTo>
                  <a:lnTo>
                    <a:pt x="124625" y="77076"/>
                  </a:lnTo>
                  <a:lnTo>
                    <a:pt x="128803" y="84328"/>
                  </a:lnTo>
                  <a:lnTo>
                    <a:pt x="130111" y="96215"/>
                  </a:lnTo>
                  <a:lnTo>
                    <a:pt x="229400" y="96215"/>
                  </a:lnTo>
                  <a:lnTo>
                    <a:pt x="256378" y="71570"/>
                  </a:lnTo>
                  <a:lnTo>
                    <a:pt x="307510" y="71570"/>
                  </a:lnTo>
                  <a:lnTo>
                    <a:pt x="307687" y="70853"/>
                  </a:lnTo>
                  <a:close/>
                </a:path>
                <a:path w="309854" h="117843">
                  <a:moveTo>
                    <a:pt x="285064" y="0"/>
                  </a:moveTo>
                  <a:lnTo>
                    <a:pt x="238607" y="0"/>
                  </a:lnTo>
                  <a:lnTo>
                    <a:pt x="238607" y="59004"/>
                  </a:lnTo>
                  <a:lnTo>
                    <a:pt x="229400" y="59004"/>
                  </a:lnTo>
                  <a:lnTo>
                    <a:pt x="229400" y="59347"/>
                  </a:lnTo>
                  <a:lnTo>
                    <a:pt x="0" y="59347"/>
                  </a:lnTo>
                  <a:lnTo>
                    <a:pt x="0" y="96100"/>
                  </a:lnTo>
                  <a:lnTo>
                    <a:pt x="27863" y="96100"/>
                  </a:lnTo>
                  <a:lnTo>
                    <a:pt x="27406" y="95072"/>
                  </a:lnTo>
                  <a:lnTo>
                    <a:pt x="28509" y="90893"/>
                  </a:lnTo>
                  <a:lnTo>
                    <a:pt x="33693" y="76542"/>
                  </a:lnTo>
                  <a:lnTo>
                    <a:pt x="40881" y="72428"/>
                  </a:lnTo>
                  <a:lnTo>
                    <a:pt x="53021" y="71388"/>
                  </a:lnTo>
                  <a:lnTo>
                    <a:pt x="105657" y="71259"/>
                  </a:lnTo>
                  <a:lnTo>
                    <a:pt x="106413" y="70853"/>
                  </a:lnTo>
                  <a:lnTo>
                    <a:pt x="307687" y="70853"/>
                  </a:lnTo>
                  <a:lnTo>
                    <a:pt x="309854" y="62064"/>
                  </a:lnTo>
                  <a:lnTo>
                    <a:pt x="309854" y="46583"/>
                  </a:lnTo>
                  <a:lnTo>
                    <a:pt x="304154" y="34188"/>
                  </a:lnTo>
                  <a:lnTo>
                    <a:pt x="247942" y="34188"/>
                  </a:lnTo>
                  <a:lnTo>
                    <a:pt x="247942" y="9347"/>
                  </a:lnTo>
                  <a:lnTo>
                    <a:pt x="292725" y="9334"/>
                  </a:lnTo>
                  <a:lnTo>
                    <a:pt x="291312" y="6261"/>
                  </a:lnTo>
                  <a:lnTo>
                    <a:pt x="291312" y="5994"/>
                  </a:lnTo>
                  <a:lnTo>
                    <a:pt x="290728" y="5003"/>
                  </a:lnTo>
                  <a:lnTo>
                    <a:pt x="288302" y="1562"/>
                  </a:lnTo>
                  <a:lnTo>
                    <a:pt x="286816" y="457"/>
                  </a:lnTo>
                  <a:lnTo>
                    <a:pt x="285064" y="0"/>
                  </a:lnTo>
                  <a:close/>
                </a:path>
                <a:path w="309854" h="117843">
                  <a:moveTo>
                    <a:pt x="307510" y="71570"/>
                  </a:moveTo>
                  <a:lnTo>
                    <a:pt x="256378" y="71570"/>
                  </a:lnTo>
                  <a:lnTo>
                    <a:pt x="270595" y="75375"/>
                  </a:lnTo>
                  <a:lnTo>
                    <a:pt x="278218" y="83553"/>
                  </a:lnTo>
                  <a:lnTo>
                    <a:pt x="281279" y="90893"/>
                  </a:lnTo>
                  <a:lnTo>
                    <a:pt x="282524" y="95072"/>
                  </a:lnTo>
                  <a:lnTo>
                    <a:pt x="281990" y="96100"/>
                  </a:lnTo>
                  <a:lnTo>
                    <a:pt x="309854" y="96100"/>
                  </a:lnTo>
                  <a:lnTo>
                    <a:pt x="309699" y="91998"/>
                  </a:lnTo>
                  <a:lnTo>
                    <a:pt x="309606" y="90893"/>
                  </a:lnTo>
                  <a:lnTo>
                    <a:pt x="308673" y="88201"/>
                  </a:lnTo>
                  <a:lnTo>
                    <a:pt x="306870" y="87528"/>
                  </a:lnTo>
                  <a:lnTo>
                    <a:pt x="305259" y="86893"/>
                  </a:lnTo>
                  <a:lnTo>
                    <a:pt x="303733" y="86893"/>
                  </a:lnTo>
                  <a:lnTo>
                    <a:pt x="307510" y="71570"/>
                  </a:lnTo>
                  <a:close/>
                </a:path>
                <a:path w="309854" h="117843">
                  <a:moveTo>
                    <a:pt x="304012" y="86601"/>
                  </a:moveTo>
                  <a:lnTo>
                    <a:pt x="303733" y="86893"/>
                  </a:lnTo>
                  <a:lnTo>
                    <a:pt x="305259" y="86893"/>
                  </a:lnTo>
                  <a:lnTo>
                    <a:pt x="305066" y="86817"/>
                  </a:lnTo>
                  <a:lnTo>
                    <a:pt x="304012" y="86601"/>
                  </a:lnTo>
                  <a:close/>
                </a:path>
                <a:path w="309854" h="117843">
                  <a:moveTo>
                    <a:pt x="105657" y="71259"/>
                  </a:moveTo>
                  <a:lnTo>
                    <a:pt x="79184" y="71259"/>
                  </a:lnTo>
                  <a:lnTo>
                    <a:pt x="105417" y="71388"/>
                  </a:lnTo>
                  <a:lnTo>
                    <a:pt x="105657" y="71259"/>
                  </a:lnTo>
                  <a:close/>
                </a:path>
                <a:path w="309854" h="117843">
                  <a:moveTo>
                    <a:pt x="292725" y="9334"/>
                  </a:moveTo>
                  <a:lnTo>
                    <a:pt x="277444" y="9334"/>
                  </a:lnTo>
                  <a:lnTo>
                    <a:pt x="282193" y="9804"/>
                  </a:lnTo>
                  <a:lnTo>
                    <a:pt x="283933" y="10731"/>
                  </a:lnTo>
                  <a:lnTo>
                    <a:pt x="285064" y="12420"/>
                  </a:lnTo>
                  <a:lnTo>
                    <a:pt x="294398" y="34188"/>
                  </a:lnTo>
                  <a:lnTo>
                    <a:pt x="304154" y="34188"/>
                  </a:lnTo>
                  <a:lnTo>
                    <a:pt x="292725" y="9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42398" y="5698070"/>
              <a:ext cx="95923" cy="110299"/>
            </a:xfrm>
            <a:custGeom>
              <a:avLst/>
              <a:gdLst/>
              <a:ahLst/>
              <a:cxnLst/>
              <a:rect l="l" t="t" r="r" b="b"/>
              <a:pathLst>
                <a:path w="95923" h="110299">
                  <a:moveTo>
                    <a:pt x="95923" y="110299"/>
                  </a:moveTo>
                  <a:lnTo>
                    <a:pt x="0" y="110299"/>
                  </a:lnTo>
                  <a:lnTo>
                    <a:pt x="0" y="0"/>
                  </a:lnTo>
                  <a:lnTo>
                    <a:pt x="95923" y="0"/>
                  </a:lnTo>
                  <a:lnTo>
                    <a:pt x="95923" y="110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72598" y="5698070"/>
              <a:ext cx="95669" cy="110299"/>
            </a:xfrm>
            <a:custGeom>
              <a:avLst/>
              <a:gdLst/>
              <a:ahLst/>
              <a:cxnLst/>
              <a:rect l="l" t="t" r="r" b="b"/>
              <a:pathLst>
                <a:path w="95669" h="110299">
                  <a:moveTo>
                    <a:pt x="95669" y="110299"/>
                  </a:moveTo>
                  <a:lnTo>
                    <a:pt x="0" y="110299"/>
                  </a:lnTo>
                  <a:lnTo>
                    <a:pt x="0" y="0"/>
                  </a:lnTo>
                  <a:lnTo>
                    <a:pt x="95669" y="0"/>
                  </a:lnTo>
                  <a:lnTo>
                    <a:pt x="95669" y="110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05313" y="5790584"/>
              <a:ext cx="130441" cy="0"/>
            </a:xfrm>
            <a:custGeom>
              <a:avLst/>
              <a:gdLst/>
              <a:ahLst/>
              <a:cxnLst/>
              <a:rect l="l" t="t" r="r" b="b"/>
              <a:pathLst>
                <a:path w="130441">
                  <a:moveTo>
                    <a:pt x="0" y="0"/>
                  </a:moveTo>
                  <a:lnTo>
                    <a:pt x="130441" y="0"/>
                  </a:lnTo>
                </a:path>
              </a:pathLst>
            </a:custGeom>
            <a:ln w="36842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E2E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52" name="object 32"/>
          <p:cNvSpPr txBox="1"/>
          <p:nvPr/>
        </p:nvSpPr>
        <p:spPr>
          <a:xfrm>
            <a:off x="9327335" y="567551"/>
            <a:ext cx="8377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bg-BG"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Преглед</a:t>
            </a:r>
            <a:endParaRPr sz="1200" dirty="0">
              <a:latin typeface="Uni Neue Bold"/>
              <a:cs typeface="Uni Neue Bold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3600000" y="553558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45" name="object 23"/>
          <p:cNvSpPr txBox="1"/>
          <p:nvPr/>
        </p:nvSpPr>
        <p:spPr>
          <a:xfrm>
            <a:off x="4320000" y="3812852"/>
            <a:ext cx="6068851" cy="4681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400" b="1" cap="all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Dangerous </a:t>
            </a:r>
            <a:r>
              <a:rPr lang="en-US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goods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internal  </a:t>
            </a:r>
            <a:r>
              <a:rPr lang="en-US" sz="1150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&gt; </a:t>
            </a:r>
            <a:r>
              <a:rPr lang="en-US" sz="1150" spc="18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ADR </a:t>
            </a:r>
          </a:p>
          <a:p>
            <a:pPr marL="12700">
              <a:lnSpc>
                <a:spcPts val="1320"/>
              </a:lnSpc>
            </a:pPr>
            <a:r>
              <a:rPr lang="en-US" sz="1150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Cargoplanet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 </a:t>
            </a:r>
            <a:r>
              <a:rPr lang="en-US"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has its own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ADR </a:t>
            </a:r>
            <a:r>
              <a:rPr lang="en-US"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consultant certified by the ministry of transport</a:t>
            </a:r>
            <a:r>
              <a:rPr lang="en-US" sz="1200" dirty="0">
                <a:solidFill>
                  <a:srgbClr val="231F20"/>
                </a:solidFill>
                <a:latin typeface="Uni Neue Regular"/>
                <a:cs typeface="Uni Neue Regular"/>
              </a:rPr>
              <a:t>.</a:t>
            </a:r>
            <a:endParaRPr sz="1200" dirty="0">
              <a:solidFill>
                <a:srgbClr val="231F20"/>
              </a:solidFill>
              <a:latin typeface="Uni Neue Regular"/>
              <a:cs typeface="Uni Neue Regular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4305222" y="4337725"/>
            <a:ext cx="6051354" cy="6550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До края на света </a:t>
            </a:r>
            <a:r>
              <a:rPr lang="en-US" sz="1150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&gt; </a:t>
            </a:r>
            <a:r>
              <a:rPr lang="bg-BG" sz="1150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ВЪЗДУХ И ВОДА</a:t>
            </a:r>
            <a:endParaRPr lang="en-US" sz="1150" spc="18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ok"/>
            </a:endParaRPr>
          </a:p>
          <a:p>
            <a:pPr marL="12700">
              <a:lnSpc>
                <a:spcPts val="132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До Китай, Америка или Австралия: океанските или въздушни превози изискват допълнителни знания и опит поради спецификата на дестинацията</a:t>
            </a:r>
            <a:endParaRPr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4320000" y="4988597"/>
            <a:ext cx="6068851" cy="45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spcBef>
                <a:spcPts val="425"/>
              </a:spcBef>
            </a:pPr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Застраховка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  </a:t>
            </a:r>
            <a:r>
              <a:rPr lang="en-US" sz="1150" spc="18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&gt; </a:t>
            </a:r>
            <a:r>
              <a:rPr lang="bg-BG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карго</a:t>
            </a:r>
            <a:r>
              <a:rPr lang="en-US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 </a:t>
            </a:r>
            <a:r>
              <a:rPr lang="bg-BG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застраховка</a:t>
            </a:r>
            <a:endParaRPr lang="en-US" sz="1150" cap="all" spc="18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ok"/>
            </a:endParaRPr>
          </a:p>
          <a:p>
            <a:pPr marL="12700">
              <a:lnSpc>
                <a:spcPts val="128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Препоръчваме Ви винаги да правите карго застраховка на стоките си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55" name="object 22"/>
          <p:cNvSpPr txBox="1"/>
          <p:nvPr/>
        </p:nvSpPr>
        <p:spPr>
          <a:xfrm>
            <a:off x="4320000" y="5517523"/>
            <a:ext cx="6068850" cy="63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Извънгабаритни товари</a:t>
            </a:r>
            <a:r>
              <a:rPr lang="en-US" sz="115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  </a:t>
            </a:r>
            <a:r>
              <a:rPr lang="en-US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&gt; L XL XXL</a:t>
            </a:r>
            <a:endParaRPr sz="1150" cap="all" spc="18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ok"/>
            </a:endParaRPr>
          </a:p>
          <a:p>
            <a:pPr marL="12700">
              <a:lnSpc>
                <a:spcPts val="128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Ние приемаме предизвикателството да транспортираме по-големи единици. Тези превози изискват специални камиони, разрешителни, знания и опит. </a:t>
            </a: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 </a:t>
            </a:r>
            <a:endParaRPr lang="en-US"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57" name="object 22"/>
          <p:cNvSpPr txBox="1"/>
          <p:nvPr/>
        </p:nvSpPr>
        <p:spPr>
          <a:xfrm>
            <a:off x="4320001" y="6148463"/>
            <a:ext cx="6068850" cy="63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bg-BG" sz="1400" b="1" cap="all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Карго Експрес </a:t>
            </a:r>
            <a:r>
              <a:rPr lang="pt-BR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&gt; </a:t>
            </a:r>
            <a:r>
              <a:rPr lang="bg-BG" sz="1150" cap="all" spc="18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ok"/>
              </a:rPr>
              <a:t>фиксиран срок за доставка</a:t>
            </a:r>
            <a:endParaRPr lang="pt-BR" sz="1150" cap="all" spc="18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Book"/>
            </a:endParaRPr>
          </a:p>
          <a:p>
            <a:pPr marL="12700">
              <a:lnSpc>
                <a:spcPts val="128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Всички пратки са важни; ние винаги се грижим да информираме клиентите си за напредъка им. Но някои пратки трябва да бъдат доставени приоритетно.</a:t>
            </a:r>
            <a:endParaRPr lang="en-US"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58" name="object 28"/>
          <p:cNvSpPr txBox="1"/>
          <p:nvPr/>
        </p:nvSpPr>
        <p:spPr>
          <a:xfrm>
            <a:off x="527300" y="7098404"/>
            <a:ext cx="1307850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5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5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587299" y="1008000"/>
            <a:ext cx="6577843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1563" algn="r">
              <a:lnSpc>
                <a:spcPct val="100000"/>
              </a:lnSpc>
              <a:spcBef>
                <a:spcPts val="35"/>
              </a:spcBef>
            </a:pPr>
            <a:r>
              <a:rPr lang="bg-BG"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Складова услуга</a:t>
            </a:r>
            <a:endParaRPr sz="3600" cap="all" dirty="0">
              <a:latin typeface="Proba Pro"/>
              <a:cs typeface="Proba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7299" y="2746486"/>
            <a:ext cx="3505650" cy="3552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CargoPlanet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оперира собствен логистичен склад на комуникативно и възлово място в София, където да можете да съхраните вашите товари и пратки. Складът разполага с високостелажна зона за съхранение на палети, както и зона за временно съхранение на дългомерни и нестандартни стоки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 много от нашите клиенти услугата „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Вашият склад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 предоставя допълн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ителна гъвкавост и служи като буферна зона за временно съхранение на големи пратки или дори като цялостно решение за техните логистични нужди.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Също така използваме интегриран модул в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CarLo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специално създаден за складова логистика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7299" y="2050067"/>
            <a:ext cx="1676851" cy="43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2000" b="1" cap="all" dirty="0" smtClean="0">
                <a:solidFill>
                  <a:srgbClr val="71BF46"/>
                </a:solidFill>
                <a:latin typeface="Uni Neue Bold"/>
                <a:cs typeface="Uni Neue Bold"/>
              </a:rPr>
              <a:t>Логистика</a:t>
            </a:r>
            <a:endParaRPr sz="2000" b="1" cap="all" dirty="0">
              <a:latin typeface="Uni Neue Bold"/>
              <a:cs typeface="Uni Neue Bold"/>
            </a:endParaRPr>
          </a:p>
          <a:p>
            <a:pPr marL="12700">
              <a:lnSpc>
                <a:spcPts val="940"/>
              </a:lnSpc>
            </a:pPr>
            <a:r>
              <a:rPr lang="bg-BG" sz="900" cap="all" spc="100" dirty="0" smtClean="0">
                <a:solidFill>
                  <a:srgbClr val="231F20"/>
                </a:solidFill>
                <a:latin typeface="Uni Neue Book"/>
                <a:cs typeface="Uni Neue Book"/>
              </a:rPr>
              <a:t>Вашият склад</a:t>
            </a:r>
            <a:endParaRPr sz="900" cap="all" spc="100" dirty="0">
              <a:latin typeface="Uni Neue Book"/>
              <a:cs typeface="Uni Neue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272" y="2566800"/>
            <a:ext cx="1699878" cy="290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Складиране</a:t>
            </a:r>
            <a:endParaRPr lang="en-US" sz="1150" dirty="0" smtClean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 marR="1270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Взимане/Опаковане</a:t>
            </a:r>
            <a:endParaRPr lang="en-US" sz="1150" dirty="0" smtClean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 marR="1270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Машинна и ръчна</a:t>
            </a:r>
            <a:b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</a:b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обработка на товари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 marR="17399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Асемблиране</a:t>
            </a:r>
          </a:p>
          <a:p>
            <a:pPr marL="12700" marR="173990">
              <a:lnSpc>
                <a:spcPct val="180000"/>
              </a:lnSpc>
            </a:pPr>
            <a:r>
              <a:rPr lang="en-US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Cross-docking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Преопаковане</a:t>
            </a:r>
          </a:p>
          <a:p>
            <a:pPr marL="12700" marR="17399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Палетизиране </a:t>
            </a:r>
            <a:endParaRPr lang="en-US" sz="1150" dirty="0" smtClean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 marR="173990">
              <a:lnSpc>
                <a:spcPct val="18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Етикиране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0633" y="2710703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633" y="3033090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0633" y="3324542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633" y="3971698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633" y="4285504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633" y="4594564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633" y="4916123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465" y="5237682"/>
            <a:ext cx="93598" cy="93599"/>
          </a:xfrm>
          <a:custGeom>
            <a:avLst/>
            <a:gdLst/>
            <a:ahLst/>
            <a:cxnLst/>
            <a:rect l="l" t="t" r="r" b="b"/>
            <a:pathLst>
              <a:path w="93598" h="93599">
                <a:moveTo>
                  <a:pt x="0" y="93599"/>
                </a:moveTo>
                <a:lnTo>
                  <a:pt x="93598" y="93599"/>
                </a:lnTo>
                <a:lnTo>
                  <a:pt x="93598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71B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52000" y="7020000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3"/>
                </a:lnTo>
                <a:lnTo>
                  <a:pt x="540002" y="540003"/>
                </a:lnTo>
                <a:lnTo>
                  <a:pt x="54000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2051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31" name="object 32"/>
          <p:cNvSpPr txBox="1"/>
          <p:nvPr/>
        </p:nvSpPr>
        <p:spPr>
          <a:xfrm>
            <a:off x="9327335" y="567551"/>
            <a:ext cx="8377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bg-BG"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Преглед</a:t>
            </a:r>
            <a:endParaRPr sz="1200" dirty="0">
              <a:latin typeface="Uni Neue Bold"/>
              <a:cs typeface="Uni Neue Bold"/>
            </a:endParaRPr>
          </a:p>
        </p:txBody>
      </p:sp>
      <p:sp>
        <p:nvSpPr>
          <p:cNvPr id="32" name="object 6"/>
          <p:cNvSpPr txBox="1"/>
          <p:nvPr/>
        </p:nvSpPr>
        <p:spPr>
          <a:xfrm>
            <a:off x="3600000" y="538068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527299" y="7098404"/>
            <a:ext cx="1318721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27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6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5" y="1872005"/>
            <a:ext cx="7091997" cy="349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1311" y="5472282"/>
            <a:ext cx="7080695" cy="1475433"/>
          </a:xfrm>
          <a:custGeom>
            <a:avLst/>
            <a:gdLst/>
            <a:ahLst/>
            <a:cxnLst/>
            <a:rect l="l" t="t" r="r" b="b"/>
            <a:pathLst>
              <a:path w="7091997" h="1619999">
                <a:moveTo>
                  <a:pt x="0" y="1619999"/>
                </a:moveTo>
                <a:lnTo>
                  <a:pt x="7091997" y="1619999"/>
                </a:lnTo>
                <a:lnTo>
                  <a:pt x="7091997" y="0"/>
                </a:lnTo>
                <a:lnTo>
                  <a:pt x="0" y="0"/>
                </a:lnTo>
                <a:lnTo>
                  <a:pt x="0" y="1619999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9750" y="3022600"/>
            <a:ext cx="1828800" cy="1043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Heavy"/>
              </a:rPr>
              <a:t>Pallex</a:t>
            </a:r>
            <a:endParaRPr sz="1400" cap="all" dirty="0">
              <a:latin typeface="Verdana" panose="020B0604030504040204" pitchFamily="34" charset="0"/>
              <a:ea typeface="Verdana" panose="020B0604030504040204" pitchFamily="34" charset="0"/>
              <a:cs typeface="Uni Neue Heavy"/>
            </a:endParaRPr>
          </a:p>
          <a:p>
            <a:pPr marL="12700" marR="12700">
              <a:lnSpc>
                <a:spcPct val="100000"/>
              </a:lnSpc>
            </a:pPr>
            <a:r>
              <a:rPr lang="bg-BG" sz="14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Единствената мрежа за доставка на палетизирани пратки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5300" y="5519188"/>
            <a:ext cx="6234080" cy="1242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135">
              <a:lnSpc>
                <a:spcPct val="100000"/>
              </a:lnSpc>
            </a:pPr>
            <a:r>
              <a:rPr lang="ru-RU" sz="1150" b="1" cap="all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CargoPlAneT </a:t>
            </a:r>
            <a:r>
              <a:rPr lang="ru-RU"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се ангажира активно с опазването на околната среда, ето защо ние се стремим да използваме само EUR 5 и EUR 6 моторни камиони с по-ниски въглеродни емисии</a:t>
            </a:r>
            <a:endParaRPr lang="ru-RU" sz="11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Bold"/>
              </a:rPr>
              <a:t>Година след година ние участваме в различни инициативи за почистване на околната среда.</a:t>
            </a:r>
            <a:endParaRPr lang="ru-RU" sz="115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Някои от другите инициативи в които сме участвали са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подпомагане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на старчески дом.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Дарихме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средства на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няколко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фондации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подпомагане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сираци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както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и за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възстановяване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опазване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150" dirty="0" err="1">
                <a:latin typeface="Verdana" panose="020B0604030504040204" pitchFamily="34" charset="0"/>
                <a:ea typeface="Verdana" panose="020B0604030504040204" pitchFamily="34" charset="0"/>
              </a:rPr>
              <a:t>манастир</a:t>
            </a:r>
            <a:endParaRPr lang="ru-RU" sz="1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9999" y="5581421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064" y="6093651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9051" y="6433202"/>
            <a:ext cx="93599" cy="93599"/>
          </a:xfrm>
          <a:custGeom>
            <a:avLst/>
            <a:gdLst/>
            <a:ahLst/>
            <a:cxnLst/>
            <a:rect l="l" t="t" r="r" b="b"/>
            <a:pathLst>
              <a:path w="93599" h="93599">
                <a:moveTo>
                  <a:pt x="0" y="93599"/>
                </a:moveTo>
                <a:lnTo>
                  <a:pt x="93599" y="93599"/>
                </a:lnTo>
                <a:lnTo>
                  <a:pt x="93599" y="0"/>
                </a:lnTo>
                <a:lnTo>
                  <a:pt x="0" y="0"/>
                </a:lnTo>
                <a:lnTo>
                  <a:pt x="0" y="93599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52000" y="6480002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4"/>
                </a:lnTo>
                <a:lnTo>
                  <a:pt x="540002" y="540004"/>
                </a:lnTo>
                <a:lnTo>
                  <a:pt x="540002" y="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52000" y="4860005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3"/>
                </a:lnTo>
                <a:lnTo>
                  <a:pt x="540002" y="540003"/>
                </a:lnTo>
                <a:lnTo>
                  <a:pt x="540002" y="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E2E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86558" y="1105907"/>
            <a:ext cx="330822" cy="316992"/>
          </a:xfrm>
          <a:custGeom>
            <a:avLst/>
            <a:gdLst/>
            <a:ahLst/>
            <a:cxnLst/>
            <a:rect l="l" t="t" r="r" b="b"/>
            <a:pathLst>
              <a:path w="330822" h="316992">
                <a:moveTo>
                  <a:pt x="211391" y="0"/>
                </a:moveTo>
                <a:lnTo>
                  <a:pt x="121183" y="0"/>
                </a:lnTo>
                <a:lnTo>
                  <a:pt x="0" y="316992"/>
                </a:lnTo>
                <a:lnTo>
                  <a:pt x="86652" y="316992"/>
                </a:lnTo>
                <a:lnTo>
                  <a:pt x="108407" y="262445"/>
                </a:lnTo>
                <a:lnTo>
                  <a:pt x="310322" y="262445"/>
                </a:lnTo>
                <a:lnTo>
                  <a:pt x="286280" y="198666"/>
                </a:lnTo>
                <a:lnTo>
                  <a:pt x="131368" y="198666"/>
                </a:lnTo>
                <a:lnTo>
                  <a:pt x="165747" y="96786"/>
                </a:lnTo>
                <a:lnTo>
                  <a:pt x="247876" y="96786"/>
                </a:lnTo>
                <a:lnTo>
                  <a:pt x="211391" y="0"/>
                </a:lnTo>
                <a:close/>
              </a:path>
              <a:path w="330822" h="316992">
                <a:moveTo>
                  <a:pt x="310322" y="262445"/>
                </a:moveTo>
                <a:lnTo>
                  <a:pt x="222173" y="262445"/>
                </a:lnTo>
                <a:lnTo>
                  <a:pt x="242620" y="316826"/>
                </a:lnTo>
                <a:lnTo>
                  <a:pt x="330822" y="316826"/>
                </a:lnTo>
                <a:lnTo>
                  <a:pt x="310322" y="262445"/>
                </a:lnTo>
                <a:close/>
              </a:path>
              <a:path w="330822" h="316992">
                <a:moveTo>
                  <a:pt x="247876" y="96786"/>
                </a:moveTo>
                <a:lnTo>
                  <a:pt x="165747" y="96786"/>
                </a:lnTo>
                <a:lnTo>
                  <a:pt x="199656" y="198666"/>
                </a:lnTo>
                <a:lnTo>
                  <a:pt x="286280" y="198666"/>
                </a:lnTo>
                <a:lnTo>
                  <a:pt x="247876" y="96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1991" y="1105963"/>
            <a:ext cx="345287" cy="316839"/>
          </a:xfrm>
          <a:custGeom>
            <a:avLst/>
            <a:gdLst/>
            <a:ahLst/>
            <a:cxnLst/>
            <a:rect l="l" t="t" r="r" b="b"/>
            <a:pathLst>
              <a:path w="345287" h="316839">
                <a:moveTo>
                  <a:pt x="124447" y="0"/>
                </a:moveTo>
                <a:lnTo>
                  <a:pt x="22745" y="0"/>
                </a:lnTo>
                <a:lnTo>
                  <a:pt x="124040" y="147485"/>
                </a:lnTo>
                <a:lnTo>
                  <a:pt x="0" y="316839"/>
                </a:lnTo>
                <a:lnTo>
                  <a:pt x="100304" y="316776"/>
                </a:lnTo>
                <a:lnTo>
                  <a:pt x="172643" y="214071"/>
                </a:lnTo>
                <a:lnTo>
                  <a:pt x="270016" y="214071"/>
                </a:lnTo>
                <a:lnTo>
                  <a:pt x="221246" y="147485"/>
                </a:lnTo>
                <a:lnTo>
                  <a:pt x="266516" y="81572"/>
                </a:lnTo>
                <a:lnTo>
                  <a:pt x="172643" y="81572"/>
                </a:lnTo>
                <a:lnTo>
                  <a:pt x="124447" y="0"/>
                </a:lnTo>
                <a:close/>
              </a:path>
              <a:path w="345287" h="316839">
                <a:moveTo>
                  <a:pt x="270016" y="214071"/>
                </a:moveTo>
                <a:lnTo>
                  <a:pt x="172643" y="214071"/>
                </a:lnTo>
                <a:lnTo>
                  <a:pt x="220148" y="281314"/>
                </a:lnTo>
                <a:lnTo>
                  <a:pt x="239659" y="309138"/>
                </a:lnTo>
                <a:lnTo>
                  <a:pt x="244995" y="316839"/>
                </a:lnTo>
                <a:lnTo>
                  <a:pt x="345287" y="316839"/>
                </a:lnTo>
                <a:lnTo>
                  <a:pt x="270016" y="214071"/>
                </a:lnTo>
                <a:close/>
              </a:path>
              <a:path w="345287" h="316839">
                <a:moveTo>
                  <a:pt x="322541" y="0"/>
                </a:moveTo>
                <a:lnTo>
                  <a:pt x="220853" y="0"/>
                </a:lnTo>
                <a:lnTo>
                  <a:pt x="172643" y="81572"/>
                </a:lnTo>
                <a:lnTo>
                  <a:pt x="266516" y="81572"/>
                </a:lnTo>
                <a:lnTo>
                  <a:pt x="3225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1010" y="1105649"/>
            <a:ext cx="241607" cy="317169"/>
          </a:xfrm>
          <a:custGeom>
            <a:avLst/>
            <a:gdLst/>
            <a:ahLst/>
            <a:cxnLst/>
            <a:rect l="l" t="t" r="r" b="b"/>
            <a:pathLst>
              <a:path w="241607" h="317169">
                <a:moveTo>
                  <a:pt x="0" y="0"/>
                </a:moveTo>
                <a:lnTo>
                  <a:pt x="0" y="317169"/>
                </a:lnTo>
                <a:lnTo>
                  <a:pt x="82600" y="317169"/>
                </a:lnTo>
                <a:lnTo>
                  <a:pt x="85524" y="212707"/>
                </a:lnTo>
                <a:lnTo>
                  <a:pt x="129371" y="212362"/>
                </a:lnTo>
                <a:lnTo>
                  <a:pt x="180383" y="204904"/>
                </a:lnTo>
                <a:lnTo>
                  <a:pt x="219799" y="176818"/>
                </a:lnTo>
                <a:lnTo>
                  <a:pt x="235556" y="145417"/>
                </a:lnTo>
                <a:lnTo>
                  <a:pt x="108219" y="145417"/>
                </a:lnTo>
                <a:lnTo>
                  <a:pt x="82715" y="145364"/>
                </a:lnTo>
                <a:lnTo>
                  <a:pt x="82715" y="67830"/>
                </a:lnTo>
                <a:lnTo>
                  <a:pt x="236513" y="67830"/>
                </a:lnTo>
                <a:lnTo>
                  <a:pt x="234044" y="59698"/>
                </a:lnTo>
                <a:lnTo>
                  <a:pt x="202728" y="20067"/>
                </a:lnTo>
                <a:lnTo>
                  <a:pt x="165520" y="4106"/>
                </a:lnTo>
                <a:lnTo>
                  <a:pt x="127119" y="21"/>
                </a:lnTo>
                <a:lnTo>
                  <a:pt x="0" y="0"/>
                </a:lnTo>
                <a:close/>
              </a:path>
              <a:path w="241607" h="317169">
                <a:moveTo>
                  <a:pt x="236513" y="67830"/>
                </a:moveTo>
                <a:lnTo>
                  <a:pt x="125196" y="67830"/>
                </a:lnTo>
                <a:lnTo>
                  <a:pt x="130035" y="69113"/>
                </a:lnTo>
                <a:lnTo>
                  <a:pt x="142376" y="74603"/>
                </a:lnTo>
                <a:lnTo>
                  <a:pt x="150297" y="84037"/>
                </a:lnTo>
                <a:lnTo>
                  <a:pt x="155018" y="98679"/>
                </a:lnTo>
                <a:lnTo>
                  <a:pt x="155112" y="109716"/>
                </a:lnTo>
                <a:lnTo>
                  <a:pt x="152490" y="125030"/>
                </a:lnTo>
                <a:lnTo>
                  <a:pt x="119888" y="144856"/>
                </a:lnTo>
                <a:lnTo>
                  <a:pt x="108219" y="145417"/>
                </a:lnTo>
                <a:lnTo>
                  <a:pt x="235556" y="145417"/>
                </a:lnTo>
                <a:lnTo>
                  <a:pt x="238744" y="135826"/>
                </a:lnTo>
                <a:lnTo>
                  <a:pt x="240692" y="123787"/>
                </a:lnTo>
                <a:lnTo>
                  <a:pt x="241607" y="111533"/>
                </a:lnTo>
                <a:lnTo>
                  <a:pt x="241472" y="98988"/>
                </a:lnTo>
                <a:lnTo>
                  <a:pt x="240275" y="86079"/>
                </a:lnTo>
                <a:lnTo>
                  <a:pt x="238001" y="72730"/>
                </a:lnTo>
                <a:lnTo>
                  <a:pt x="236513" y="678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2169" y="1353054"/>
            <a:ext cx="180784" cy="69850"/>
          </a:xfrm>
          <a:custGeom>
            <a:avLst/>
            <a:gdLst/>
            <a:ahLst/>
            <a:cxnLst/>
            <a:rect l="l" t="t" r="r" b="b"/>
            <a:pathLst>
              <a:path w="180784" h="69850">
                <a:moveTo>
                  <a:pt x="0" y="69850"/>
                </a:moveTo>
                <a:lnTo>
                  <a:pt x="180784" y="69850"/>
                </a:lnTo>
                <a:lnTo>
                  <a:pt x="180784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2169" y="1105404"/>
            <a:ext cx="82156" cy="247650"/>
          </a:xfrm>
          <a:custGeom>
            <a:avLst/>
            <a:gdLst/>
            <a:ahLst/>
            <a:cxnLst/>
            <a:rect l="l" t="t" r="r" b="b"/>
            <a:pathLst>
              <a:path w="82156" h="247650">
                <a:moveTo>
                  <a:pt x="0" y="247650"/>
                </a:moveTo>
                <a:lnTo>
                  <a:pt x="82156" y="247650"/>
                </a:lnTo>
                <a:lnTo>
                  <a:pt x="82156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6551" y="1352909"/>
            <a:ext cx="180784" cy="69850"/>
          </a:xfrm>
          <a:custGeom>
            <a:avLst/>
            <a:gdLst/>
            <a:ahLst/>
            <a:cxnLst/>
            <a:rect l="l" t="t" r="r" b="b"/>
            <a:pathLst>
              <a:path w="180784" h="69850">
                <a:moveTo>
                  <a:pt x="0" y="69850"/>
                </a:moveTo>
                <a:lnTo>
                  <a:pt x="180784" y="69850"/>
                </a:lnTo>
                <a:lnTo>
                  <a:pt x="180784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6551" y="1105259"/>
            <a:ext cx="82105" cy="247650"/>
          </a:xfrm>
          <a:custGeom>
            <a:avLst/>
            <a:gdLst/>
            <a:ahLst/>
            <a:cxnLst/>
            <a:rect l="l" t="t" r="r" b="b"/>
            <a:pathLst>
              <a:path w="82105" h="247650">
                <a:moveTo>
                  <a:pt x="0" y="247650"/>
                </a:moveTo>
                <a:lnTo>
                  <a:pt x="82105" y="247650"/>
                </a:lnTo>
                <a:lnTo>
                  <a:pt x="8210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60045" y="1135390"/>
            <a:ext cx="127571" cy="256514"/>
          </a:xfrm>
          <a:custGeom>
            <a:avLst/>
            <a:gdLst/>
            <a:ahLst/>
            <a:cxnLst/>
            <a:rect l="l" t="t" r="r" b="b"/>
            <a:pathLst>
              <a:path w="127571" h="256514">
                <a:moveTo>
                  <a:pt x="0" y="0"/>
                </a:moveTo>
                <a:lnTo>
                  <a:pt x="0" y="256514"/>
                </a:lnTo>
                <a:lnTo>
                  <a:pt x="127571" y="12821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10492" y="1104021"/>
            <a:ext cx="180378" cy="318719"/>
          </a:xfrm>
          <a:custGeom>
            <a:avLst/>
            <a:gdLst/>
            <a:ahLst/>
            <a:cxnLst/>
            <a:rect l="l" t="t" r="r" b="b"/>
            <a:pathLst>
              <a:path w="180378" h="318719">
                <a:moveTo>
                  <a:pt x="180378" y="0"/>
                </a:moveTo>
                <a:lnTo>
                  <a:pt x="0" y="0"/>
                </a:lnTo>
                <a:lnTo>
                  <a:pt x="0" y="61379"/>
                </a:lnTo>
                <a:lnTo>
                  <a:pt x="6910" y="68201"/>
                </a:lnTo>
                <a:lnTo>
                  <a:pt x="97878" y="159359"/>
                </a:lnTo>
                <a:lnTo>
                  <a:pt x="50" y="257352"/>
                </a:lnTo>
                <a:lnTo>
                  <a:pt x="0" y="318719"/>
                </a:lnTo>
                <a:lnTo>
                  <a:pt x="180378" y="318719"/>
                </a:lnTo>
                <a:lnTo>
                  <a:pt x="180378" y="249034"/>
                </a:lnTo>
                <a:lnTo>
                  <a:pt x="83159" y="249034"/>
                </a:lnTo>
                <a:lnTo>
                  <a:pt x="83159" y="194538"/>
                </a:lnTo>
                <a:lnTo>
                  <a:pt x="175399" y="194538"/>
                </a:lnTo>
                <a:lnTo>
                  <a:pt x="175399" y="124460"/>
                </a:lnTo>
                <a:lnTo>
                  <a:pt x="83159" y="124460"/>
                </a:lnTo>
                <a:lnTo>
                  <a:pt x="83159" y="71589"/>
                </a:lnTo>
                <a:lnTo>
                  <a:pt x="180378" y="71589"/>
                </a:lnTo>
                <a:lnTo>
                  <a:pt x="1803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97950" y="897954"/>
            <a:ext cx="1167268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35" dirty="0" smtClean="0">
                <a:solidFill>
                  <a:srgbClr val="939598"/>
                </a:solidFill>
                <a:latin typeface="Uni Neue Regular"/>
                <a:cs typeface="Uni Neue Regular"/>
              </a:rPr>
              <a:t>M</a:t>
            </a:r>
            <a:r>
              <a:rPr sz="1200" spc="35" dirty="0" smtClean="0">
                <a:solidFill>
                  <a:srgbClr val="939598"/>
                </a:solidFill>
                <a:latin typeface="Uni Neue Regular"/>
                <a:cs typeface="Uni Neue Regular"/>
              </a:rPr>
              <a:t>ember</a:t>
            </a:r>
            <a:r>
              <a:rPr sz="1200" spc="-30" dirty="0" smtClean="0">
                <a:solidFill>
                  <a:srgbClr val="939598"/>
                </a:solidFill>
                <a:latin typeface="Uni Neue Regular"/>
                <a:cs typeface="Uni Neue Regular"/>
              </a:rPr>
              <a:t> </a:t>
            </a:r>
            <a:r>
              <a:rPr sz="1200" spc="0" dirty="0" smtClean="0">
                <a:solidFill>
                  <a:srgbClr val="939598"/>
                </a:solidFill>
                <a:latin typeface="Uni Neue Regular"/>
                <a:cs typeface="Uni Neue Regular"/>
              </a:rPr>
              <a:t>of:</a:t>
            </a:r>
            <a:endParaRPr sz="1200" dirty="0">
              <a:latin typeface="Uni Neue Regular"/>
              <a:cs typeface="Uni Neue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27335" y="567551"/>
            <a:ext cx="8377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bg-BG" sz="1200" b="1" dirty="0" smtClean="0">
                <a:solidFill>
                  <a:srgbClr val="2051A3"/>
                </a:solidFill>
                <a:latin typeface="Uni Neue Bold"/>
                <a:cs typeface="Uni Neue Bold"/>
              </a:rPr>
              <a:t>Преглед</a:t>
            </a:r>
            <a:endParaRPr sz="1200" dirty="0">
              <a:latin typeface="Uni Neue Bold"/>
              <a:cs typeface="Uni Neue Bold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33" name="object 6"/>
          <p:cNvSpPr txBox="1"/>
          <p:nvPr/>
        </p:nvSpPr>
        <p:spPr>
          <a:xfrm>
            <a:off x="3591311" y="547612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34" name="object 28"/>
          <p:cNvSpPr txBox="1"/>
          <p:nvPr/>
        </p:nvSpPr>
        <p:spPr>
          <a:xfrm>
            <a:off x="527300" y="7098404"/>
            <a:ext cx="1384050" cy="107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35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7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1999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45330" y="533654"/>
            <a:ext cx="1313018" cy="163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9435" y="6647983"/>
            <a:ext cx="5272405" cy="48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900" b="1" cap="all" dirty="0" smtClean="0">
                <a:solidFill>
                  <a:srgbClr val="2051A3"/>
                </a:solidFill>
                <a:latin typeface="Montserrat"/>
                <a:cs typeface="Montserrat"/>
              </a:rPr>
              <a:t>www.cargoplanet.eu</a:t>
            </a:r>
            <a:endParaRPr sz="2900" cap="all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2750" y="7093556"/>
            <a:ext cx="731520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900" cap="all" spc="500" dirty="0">
                <a:solidFill>
                  <a:srgbClr val="2051A3"/>
                </a:solidFill>
                <a:latin typeface="Uni Neue Bold" pitchFamily="50" charset="0"/>
                <a:cs typeface="Arial"/>
              </a:rPr>
              <a:t>Транспорт, дистрибуция и логистика в българия и европа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50798" y="6657975"/>
            <a:ext cx="586803" cy="631825"/>
            <a:chOff x="550798" y="6592899"/>
            <a:chExt cx="586803" cy="631825"/>
          </a:xfrm>
        </p:grpSpPr>
        <p:sp>
          <p:nvSpPr>
            <p:cNvPr id="8" name="object 8"/>
            <p:cNvSpPr/>
            <p:nvPr/>
          </p:nvSpPr>
          <p:spPr>
            <a:xfrm>
              <a:off x="550798" y="7224724"/>
              <a:ext cx="586803" cy="0"/>
            </a:xfrm>
            <a:custGeom>
              <a:avLst/>
              <a:gdLst/>
              <a:ahLst/>
              <a:cxnLst/>
              <a:rect l="l" t="t" r="r" b="b"/>
              <a:pathLst>
                <a:path w="586803">
                  <a:moveTo>
                    <a:pt x="0" y="0"/>
                  </a:moveTo>
                  <a:lnTo>
                    <a:pt x="586803" y="0"/>
                  </a:lnTo>
                </a:path>
              </a:pathLst>
            </a:custGeom>
            <a:ln w="11430">
              <a:solidFill>
                <a:srgbClr val="231F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5644" y="6597345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0"/>
                  </a:moveTo>
                  <a:lnTo>
                    <a:pt x="0" y="622299"/>
                  </a:lnTo>
                </a:path>
              </a:pathLst>
            </a:custGeom>
            <a:ln w="10960">
              <a:solidFill>
                <a:srgbClr val="231F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798" y="6592899"/>
              <a:ext cx="586803" cy="0"/>
            </a:xfrm>
            <a:custGeom>
              <a:avLst/>
              <a:gdLst/>
              <a:ahLst/>
              <a:cxnLst/>
              <a:rect l="l" t="t" r="r" b="b"/>
              <a:pathLst>
                <a:path w="586803">
                  <a:moveTo>
                    <a:pt x="0" y="0"/>
                  </a:moveTo>
                  <a:lnTo>
                    <a:pt x="586803" y="0"/>
                  </a:lnTo>
                </a:path>
              </a:pathLst>
            </a:custGeom>
            <a:ln w="10160">
              <a:solidFill>
                <a:srgbClr val="231F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2757" y="6597713"/>
              <a:ext cx="0" cy="622376"/>
            </a:xfrm>
            <a:custGeom>
              <a:avLst/>
              <a:gdLst/>
              <a:ahLst/>
              <a:cxnLst/>
              <a:rect l="l" t="t" r="r" b="b"/>
              <a:pathLst>
                <a:path h="622376">
                  <a:moveTo>
                    <a:pt x="0" y="0"/>
                  </a:moveTo>
                  <a:lnTo>
                    <a:pt x="0" y="622376"/>
                  </a:lnTo>
                </a:path>
              </a:pathLst>
            </a:custGeom>
            <a:ln w="10960">
              <a:solidFill>
                <a:srgbClr val="231F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417" y="6646826"/>
              <a:ext cx="59132" cy="381970"/>
            </a:xfrm>
            <a:custGeom>
              <a:avLst/>
              <a:gdLst/>
              <a:ahLst/>
              <a:cxnLst/>
              <a:rect l="l" t="t" r="r" b="b"/>
              <a:pathLst>
                <a:path w="59132" h="381970">
                  <a:moveTo>
                    <a:pt x="7238" y="339409"/>
                  </a:moveTo>
                  <a:lnTo>
                    <a:pt x="3378" y="342978"/>
                  </a:lnTo>
                  <a:lnTo>
                    <a:pt x="0" y="348769"/>
                  </a:lnTo>
                  <a:lnTo>
                    <a:pt x="82" y="356250"/>
                  </a:lnTo>
                  <a:lnTo>
                    <a:pt x="3304" y="368657"/>
                  </a:lnTo>
                  <a:lnTo>
                    <a:pt x="12765" y="377931"/>
                  </a:lnTo>
                  <a:lnTo>
                    <a:pt x="27702" y="381970"/>
                  </a:lnTo>
                  <a:lnTo>
                    <a:pt x="44297" y="378942"/>
                  </a:lnTo>
                  <a:lnTo>
                    <a:pt x="53650" y="371628"/>
                  </a:lnTo>
                  <a:lnTo>
                    <a:pt x="30577" y="371628"/>
                  </a:lnTo>
                  <a:lnTo>
                    <a:pt x="15154" y="367650"/>
                  </a:lnTo>
                  <a:lnTo>
                    <a:pt x="8897" y="357301"/>
                  </a:lnTo>
                  <a:lnTo>
                    <a:pt x="8813" y="351220"/>
                  </a:lnTo>
                  <a:lnTo>
                    <a:pt x="10820" y="347804"/>
                  </a:lnTo>
                  <a:lnTo>
                    <a:pt x="13792" y="344832"/>
                  </a:lnTo>
                  <a:lnTo>
                    <a:pt x="7238" y="339409"/>
                  </a:lnTo>
                  <a:close/>
                </a:path>
                <a:path w="59132" h="381970">
                  <a:moveTo>
                    <a:pt x="50901" y="338279"/>
                  </a:moveTo>
                  <a:lnTo>
                    <a:pt x="44500" y="343702"/>
                  </a:lnTo>
                  <a:lnTo>
                    <a:pt x="48005" y="346928"/>
                  </a:lnTo>
                  <a:lnTo>
                    <a:pt x="50380" y="350865"/>
                  </a:lnTo>
                  <a:lnTo>
                    <a:pt x="50380" y="355932"/>
                  </a:lnTo>
                  <a:lnTo>
                    <a:pt x="45122" y="367160"/>
                  </a:lnTo>
                  <a:lnTo>
                    <a:pt x="30577" y="371628"/>
                  </a:lnTo>
                  <a:lnTo>
                    <a:pt x="53650" y="371628"/>
                  </a:lnTo>
                  <a:lnTo>
                    <a:pt x="54740" y="370777"/>
                  </a:lnTo>
                  <a:lnTo>
                    <a:pt x="59052" y="358986"/>
                  </a:lnTo>
                  <a:lnTo>
                    <a:pt x="59132" y="357301"/>
                  </a:lnTo>
                  <a:lnTo>
                    <a:pt x="59101" y="348769"/>
                  </a:lnTo>
                  <a:lnTo>
                    <a:pt x="56248" y="342902"/>
                  </a:lnTo>
                  <a:lnTo>
                    <a:pt x="50901" y="338279"/>
                  </a:lnTo>
                  <a:close/>
                </a:path>
                <a:path w="59132" h="381970">
                  <a:moveTo>
                    <a:pt x="9575" y="294337"/>
                  </a:moveTo>
                  <a:lnTo>
                    <a:pt x="1054" y="294337"/>
                  </a:lnTo>
                  <a:lnTo>
                    <a:pt x="1054" y="328754"/>
                  </a:lnTo>
                  <a:lnTo>
                    <a:pt x="58140" y="328754"/>
                  </a:lnTo>
                  <a:lnTo>
                    <a:pt x="58140" y="318620"/>
                  </a:lnTo>
                  <a:lnTo>
                    <a:pt x="9575" y="318620"/>
                  </a:lnTo>
                  <a:lnTo>
                    <a:pt x="9575" y="294337"/>
                  </a:lnTo>
                  <a:close/>
                </a:path>
                <a:path w="59132" h="381970">
                  <a:moveTo>
                    <a:pt x="32727" y="298122"/>
                  </a:moveTo>
                  <a:lnTo>
                    <a:pt x="24168" y="298122"/>
                  </a:lnTo>
                  <a:lnTo>
                    <a:pt x="24168" y="318620"/>
                  </a:lnTo>
                  <a:lnTo>
                    <a:pt x="32727" y="318620"/>
                  </a:lnTo>
                  <a:lnTo>
                    <a:pt x="32727" y="298122"/>
                  </a:lnTo>
                  <a:close/>
                </a:path>
                <a:path w="59132" h="381970">
                  <a:moveTo>
                    <a:pt x="58140" y="293499"/>
                  </a:moveTo>
                  <a:lnTo>
                    <a:pt x="49568" y="293499"/>
                  </a:lnTo>
                  <a:lnTo>
                    <a:pt x="49568" y="318620"/>
                  </a:lnTo>
                  <a:lnTo>
                    <a:pt x="58140" y="318620"/>
                  </a:lnTo>
                  <a:lnTo>
                    <a:pt x="58140" y="293499"/>
                  </a:lnTo>
                  <a:close/>
                </a:path>
                <a:path w="59132" h="381970">
                  <a:moveTo>
                    <a:pt x="26695" y="241531"/>
                  </a:moveTo>
                  <a:lnTo>
                    <a:pt x="17970" y="241531"/>
                  </a:lnTo>
                  <a:lnTo>
                    <a:pt x="5194" y="246934"/>
                  </a:lnTo>
                  <a:lnTo>
                    <a:pt x="1094" y="260491"/>
                  </a:lnTo>
                  <a:lnTo>
                    <a:pt x="1054" y="281790"/>
                  </a:lnTo>
                  <a:lnTo>
                    <a:pt x="58140" y="281790"/>
                  </a:lnTo>
                  <a:lnTo>
                    <a:pt x="58140" y="271668"/>
                  </a:lnTo>
                  <a:lnTo>
                    <a:pt x="9169" y="271668"/>
                  </a:lnTo>
                  <a:lnTo>
                    <a:pt x="9169" y="255767"/>
                  </a:lnTo>
                  <a:lnTo>
                    <a:pt x="11417" y="251475"/>
                  </a:lnTo>
                  <a:lnTo>
                    <a:pt x="33808" y="251475"/>
                  </a:lnTo>
                  <a:lnTo>
                    <a:pt x="31965" y="246077"/>
                  </a:lnTo>
                  <a:lnTo>
                    <a:pt x="26695" y="241531"/>
                  </a:lnTo>
                  <a:close/>
                </a:path>
                <a:path w="59132" h="381970">
                  <a:moveTo>
                    <a:pt x="33808" y="251475"/>
                  </a:moveTo>
                  <a:lnTo>
                    <a:pt x="24447" y="251475"/>
                  </a:lnTo>
                  <a:lnTo>
                    <a:pt x="27749" y="255767"/>
                  </a:lnTo>
                  <a:lnTo>
                    <a:pt x="27749" y="271668"/>
                  </a:lnTo>
                  <a:lnTo>
                    <a:pt x="35788" y="271668"/>
                  </a:lnTo>
                  <a:lnTo>
                    <a:pt x="35788" y="262905"/>
                  </a:lnTo>
                  <a:lnTo>
                    <a:pt x="54007" y="252884"/>
                  </a:lnTo>
                  <a:lnTo>
                    <a:pt x="34289" y="252884"/>
                  </a:lnTo>
                  <a:lnTo>
                    <a:pt x="33808" y="251475"/>
                  </a:lnTo>
                  <a:close/>
                </a:path>
                <a:path w="59132" h="381970">
                  <a:moveTo>
                    <a:pt x="58140" y="239257"/>
                  </a:moveTo>
                  <a:lnTo>
                    <a:pt x="34289" y="252884"/>
                  </a:lnTo>
                  <a:lnTo>
                    <a:pt x="54007" y="252884"/>
                  </a:lnTo>
                  <a:lnTo>
                    <a:pt x="58140" y="250611"/>
                  </a:lnTo>
                  <a:lnTo>
                    <a:pt x="58140" y="239257"/>
                  </a:lnTo>
                  <a:close/>
                </a:path>
                <a:path w="59132" h="381970">
                  <a:moveTo>
                    <a:pt x="9575" y="193309"/>
                  </a:moveTo>
                  <a:lnTo>
                    <a:pt x="1054" y="193309"/>
                  </a:lnTo>
                  <a:lnTo>
                    <a:pt x="1054" y="236463"/>
                  </a:lnTo>
                  <a:lnTo>
                    <a:pt x="9575" y="236463"/>
                  </a:lnTo>
                  <a:lnTo>
                    <a:pt x="9575" y="219941"/>
                  </a:lnTo>
                  <a:lnTo>
                    <a:pt x="58140" y="219941"/>
                  </a:lnTo>
                  <a:lnTo>
                    <a:pt x="58140" y="209831"/>
                  </a:lnTo>
                  <a:lnTo>
                    <a:pt x="9575" y="209831"/>
                  </a:lnTo>
                  <a:lnTo>
                    <a:pt x="9575" y="193309"/>
                  </a:lnTo>
                  <a:close/>
                </a:path>
                <a:path w="59132" h="381970">
                  <a:moveTo>
                    <a:pt x="58140" y="173674"/>
                  </a:moveTo>
                  <a:lnTo>
                    <a:pt x="1054" y="173674"/>
                  </a:lnTo>
                  <a:lnTo>
                    <a:pt x="1054" y="183809"/>
                  </a:lnTo>
                  <a:lnTo>
                    <a:pt x="58140" y="183809"/>
                  </a:lnTo>
                  <a:lnTo>
                    <a:pt x="58140" y="173674"/>
                  </a:lnTo>
                  <a:close/>
                </a:path>
                <a:path w="59132" h="381970">
                  <a:moveTo>
                    <a:pt x="9575" y="124665"/>
                  </a:moveTo>
                  <a:lnTo>
                    <a:pt x="1054" y="124665"/>
                  </a:lnTo>
                  <a:lnTo>
                    <a:pt x="1054" y="159171"/>
                  </a:lnTo>
                  <a:lnTo>
                    <a:pt x="58140" y="159171"/>
                  </a:lnTo>
                  <a:lnTo>
                    <a:pt x="58140" y="149049"/>
                  </a:lnTo>
                  <a:lnTo>
                    <a:pt x="9575" y="149049"/>
                  </a:lnTo>
                  <a:lnTo>
                    <a:pt x="9575" y="124665"/>
                  </a:lnTo>
                  <a:close/>
                </a:path>
                <a:path w="59132" h="381970">
                  <a:moveTo>
                    <a:pt x="34289" y="128259"/>
                  </a:moveTo>
                  <a:lnTo>
                    <a:pt x="25730" y="128259"/>
                  </a:lnTo>
                  <a:lnTo>
                    <a:pt x="25730" y="149049"/>
                  </a:lnTo>
                  <a:lnTo>
                    <a:pt x="34289" y="149049"/>
                  </a:lnTo>
                  <a:lnTo>
                    <a:pt x="34289" y="128259"/>
                  </a:lnTo>
                  <a:close/>
                </a:path>
                <a:path w="59132" h="381970">
                  <a:moveTo>
                    <a:pt x="58140" y="104498"/>
                  </a:moveTo>
                  <a:lnTo>
                    <a:pt x="1054" y="104498"/>
                  </a:lnTo>
                  <a:lnTo>
                    <a:pt x="1054" y="114632"/>
                  </a:lnTo>
                  <a:lnTo>
                    <a:pt x="58140" y="114632"/>
                  </a:lnTo>
                  <a:lnTo>
                    <a:pt x="58140" y="104498"/>
                  </a:lnTo>
                  <a:close/>
                </a:path>
                <a:path w="59132" h="381970">
                  <a:moveTo>
                    <a:pt x="9575" y="55590"/>
                  </a:moveTo>
                  <a:lnTo>
                    <a:pt x="1054" y="55590"/>
                  </a:lnTo>
                  <a:lnTo>
                    <a:pt x="1054" y="90007"/>
                  </a:lnTo>
                  <a:lnTo>
                    <a:pt x="58140" y="90007"/>
                  </a:lnTo>
                  <a:lnTo>
                    <a:pt x="58140" y="79872"/>
                  </a:lnTo>
                  <a:lnTo>
                    <a:pt x="9575" y="79872"/>
                  </a:lnTo>
                  <a:lnTo>
                    <a:pt x="9575" y="55590"/>
                  </a:lnTo>
                  <a:close/>
                </a:path>
                <a:path w="59132" h="381970">
                  <a:moveTo>
                    <a:pt x="32727" y="59349"/>
                  </a:moveTo>
                  <a:lnTo>
                    <a:pt x="24168" y="59349"/>
                  </a:lnTo>
                  <a:lnTo>
                    <a:pt x="24168" y="79872"/>
                  </a:lnTo>
                  <a:lnTo>
                    <a:pt x="32727" y="79872"/>
                  </a:lnTo>
                  <a:lnTo>
                    <a:pt x="32727" y="59349"/>
                  </a:lnTo>
                  <a:close/>
                </a:path>
                <a:path w="59132" h="381970">
                  <a:moveTo>
                    <a:pt x="58140" y="54714"/>
                  </a:moveTo>
                  <a:lnTo>
                    <a:pt x="49568" y="54714"/>
                  </a:lnTo>
                  <a:lnTo>
                    <a:pt x="49568" y="79872"/>
                  </a:lnTo>
                  <a:lnTo>
                    <a:pt x="58140" y="79872"/>
                  </a:lnTo>
                  <a:lnTo>
                    <a:pt x="58140" y="54714"/>
                  </a:lnTo>
                  <a:close/>
                </a:path>
                <a:path w="59132" h="381970">
                  <a:moveTo>
                    <a:pt x="31524" y="0"/>
                  </a:moveTo>
                  <a:lnTo>
                    <a:pt x="15321" y="2805"/>
                  </a:lnTo>
                  <a:lnTo>
                    <a:pt x="5352" y="10938"/>
                  </a:lnTo>
                  <a:lnTo>
                    <a:pt x="1221" y="23839"/>
                  </a:lnTo>
                  <a:lnTo>
                    <a:pt x="1054" y="43004"/>
                  </a:lnTo>
                  <a:lnTo>
                    <a:pt x="58140" y="43004"/>
                  </a:lnTo>
                  <a:lnTo>
                    <a:pt x="58140" y="32882"/>
                  </a:lnTo>
                  <a:lnTo>
                    <a:pt x="9245" y="32882"/>
                  </a:lnTo>
                  <a:lnTo>
                    <a:pt x="9245" y="28437"/>
                  </a:lnTo>
                  <a:lnTo>
                    <a:pt x="13477" y="15633"/>
                  </a:lnTo>
                  <a:lnTo>
                    <a:pt x="26894" y="10422"/>
                  </a:lnTo>
                  <a:lnTo>
                    <a:pt x="52574" y="10422"/>
                  </a:lnTo>
                  <a:lnTo>
                    <a:pt x="46214" y="3784"/>
                  </a:lnTo>
                  <a:lnTo>
                    <a:pt x="31524" y="0"/>
                  </a:lnTo>
                  <a:close/>
                </a:path>
                <a:path w="59132" h="381970">
                  <a:moveTo>
                    <a:pt x="52574" y="10422"/>
                  </a:moveTo>
                  <a:lnTo>
                    <a:pt x="26894" y="10422"/>
                  </a:lnTo>
                  <a:lnTo>
                    <a:pt x="42998" y="13918"/>
                  </a:lnTo>
                  <a:lnTo>
                    <a:pt x="49574" y="24066"/>
                  </a:lnTo>
                  <a:lnTo>
                    <a:pt x="49936" y="32882"/>
                  </a:lnTo>
                  <a:lnTo>
                    <a:pt x="58140" y="32882"/>
                  </a:lnTo>
                  <a:lnTo>
                    <a:pt x="58140" y="27205"/>
                  </a:lnTo>
                  <a:lnTo>
                    <a:pt x="55134" y="13094"/>
                  </a:lnTo>
                  <a:lnTo>
                    <a:pt x="52574" y="104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589" y="6647612"/>
              <a:ext cx="345414" cy="379869"/>
            </a:xfrm>
            <a:custGeom>
              <a:avLst/>
              <a:gdLst/>
              <a:ahLst/>
              <a:cxnLst/>
              <a:rect l="l" t="t" r="r" b="b"/>
              <a:pathLst>
                <a:path w="345414" h="379869">
                  <a:moveTo>
                    <a:pt x="345414" y="0"/>
                  </a:moveTo>
                  <a:lnTo>
                    <a:pt x="0" y="0"/>
                  </a:lnTo>
                  <a:lnTo>
                    <a:pt x="0" y="379869"/>
                  </a:lnTo>
                  <a:lnTo>
                    <a:pt x="345414" y="379869"/>
                  </a:lnTo>
                  <a:lnTo>
                    <a:pt x="345414" y="327558"/>
                  </a:lnTo>
                  <a:lnTo>
                    <a:pt x="274650" y="327558"/>
                  </a:lnTo>
                  <a:lnTo>
                    <a:pt x="55473" y="327482"/>
                  </a:lnTo>
                  <a:lnTo>
                    <a:pt x="55473" y="37503"/>
                  </a:lnTo>
                  <a:lnTo>
                    <a:pt x="155422" y="37503"/>
                  </a:lnTo>
                  <a:lnTo>
                    <a:pt x="345414" y="37477"/>
                  </a:lnTo>
                  <a:lnTo>
                    <a:pt x="345414" y="0"/>
                  </a:lnTo>
                  <a:close/>
                </a:path>
                <a:path w="345414" h="379869">
                  <a:moveTo>
                    <a:pt x="345414" y="37477"/>
                  </a:moveTo>
                  <a:lnTo>
                    <a:pt x="155422" y="37477"/>
                  </a:lnTo>
                  <a:lnTo>
                    <a:pt x="204682" y="37589"/>
                  </a:lnTo>
                  <a:lnTo>
                    <a:pt x="221316" y="39110"/>
                  </a:lnTo>
                  <a:lnTo>
                    <a:pt x="262024" y="53912"/>
                  </a:lnTo>
                  <a:lnTo>
                    <a:pt x="287657" y="83002"/>
                  </a:lnTo>
                  <a:lnTo>
                    <a:pt x="296564" y="125011"/>
                  </a:lnTo>
                  <a:lnTo>
                    <a:pt x="295342" y="139741"/>
                  </a:lnTo>
                  <a:lnTo>
                    <a:pt x="279561" y="177000"/>
                  </a:lnTo>
                  <a:lnTo>
                    <a:pt x="247332" y="201065"/>
                  </a:lnTo>
                  <a:lnTo>
                    <a:pt x="217804" y="208000"/>
                  </a:lnTo>
                  <a:lnTo>
                    <a:pt x="315988" y="327558"/>
                  </a:lnTo>
                  <a:lnTo>
                    <a:pt x="345414" y="327558"/>
                  </a:lnTo>
                  <a:lnTo>
                    <a:pt x="345414" y="37477"/>
                  </a:lnTo>
                  <a:close/>
                </a:path>
                <a:path w="345414" h="379869">
                  <a:moveTo>
                    <a:pt x="155422" y="37503"/>
                  </a:moveTo>
                  <a:lnTo>
                    <a:pt x="89319" y="37503"/>
                  </a:lnTo>
                  <a:lnTo>
                    <a:pt x="89319" y="297980"/>
                  </a:lnTo>
                  <a:lnTo>
                    <a:pt x="218808" y="297980"/>
                  </a:lnTo>
                  <a:lnTo>
                    <a:pt x="218808" y="327482"/>
                  </a:lnTo>
                  <a:lnTo>
                    <a:pt x="274588" y="327482"/>
                  </a:lnTo>
                  <a:lnTo>
                    <a:pt x="155333" y="181330"/>
                  </a:lnTo>
                  <a:lnTo>
                    <a:pt x="195218" y="181324"/>
                  </a:lnTo>
                  <a:lnTo>
                    <a:pt x="239794" y="169941"/>
                  </a:lnTo>
                  <a:lnTo>
                    <a:pt x="261440" y="138450"/>
                  </a:lnTo>
                  <a:lnTo>
                    <a:pt x="262953" y="123901"/>
                  </a:lnTo>
                  <a:lnTo>
                    <a:pt x="261545" y="109657"/>
                  </a:lnTo>
                  <a:lnTo>
                    <a:pt x="240295" y="78022"/>
                  </a:lnTo>
                  <a:lnTo>
                    <a:pt x="195262" y="66890"/>
                  </a:lnTo>
                  <a:lnTo>
                    <a:pt x="155422" y="66890"/>
                  </a:lnTo>
                  <a:lnTo>
                    <a:pt x="155422" y="375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1987" y="7079095"/>
              <a:ext cx="462406" cy="87680"/>
            </a:xfrm>
            <a:custGeom>
              <a:avLst/>
              <a:gdLst/>
              <a:ahLst/>
              <a:cxnLst/>
              <a:rect l="l" t="t" r="r" b="b"/>
              <a:pathLst>
                <a:path w="462406" h="87680">
                  <a:moveTo>
                    <a:pt x="14998" y="1523"/>
                  </a:moveTo>
                  <a:lnTo>
                    <a:pt x="0" y="1523"/>
                  </a:lnTo>
                  <a:lnTo>
                    <a:pt x="0" y="86156"/>
                  </a:lnTo>
                  <a:lnTo>
                    <a:pt x="14998" y="86156"/>
                  </a:lnTo>
                  <a:lnTo>
                    <a:pt x="14998" y="1523"/>
                  </a:lnTo>
                  <a:close/>
                </a:path>
                <a:path w="462406" h="87680">
                  <a:moveTo>
                    <a:pt x="39446" y="65048"/>
                  </a:moveTo>
                  <a:lnTo>
                    <a:pt x="30632" y="75310"/>
                  </a:lnTo>
                  <a:lnTo>
                    <a:pt x="41140" y="82842"/>
                  </a:lnTo>
                  <a:lnTo>
                    <a:pt x="53427" y="86983"/>
                  </a:lnTo>
                  <a:lnTo>
                    <a:pt x="61188" y="87680"/>
                  </a:lnTo>
                  <a:lnTo>
                    <a:pt x="77066" y="84440"/>
                  </a:lnTo>
                  <a:lnTo>
                    <a:pt x="87435" y="75927"/>
                  </a:lnTo>
                  <a:lnTo>
                    <a:pt x="87882" y="74624"/>
                  </a:lnTo>
                  <a:lnTo>
                    <a:pt x="53670" y="74624"/>
                  </a:lnTo>
                  <a:lnTo>
                    <a:pt x="45504" y="70763"/>
                  </a:lnTo>
                  <a:lnTo>
                    <a:pt x="39446" y="65048"/>
                  </a:lnTo>
                  <a:close/>
                </a:path>
                <a:path w="462406" h="87680">
                  <a:moveTo>
                    <a:pt x="65747" y="78"/>
                  </a:moveTo>
                  <a:lnTo>
                    <a:pt x="49465" y="2982"/>
                  </a:lnTo>
                  <a:lnTo>
                    <a:pt x="38743" y="10930"/>
                  </a:lnTo>
                  <a:lnTo>
                    <a:pt x="34458" y="22438"/>
                  </a:lnTo>
                  <a:lnTo>
                    <a:pt x="38595" y="36627"/>
                  </a:lnTo>
                  <a:lnTo>
                    <a:pt x="48106" y="44724"/>
                  </a:lnTo>
                  <a:lnTo>
                    <a:pt x="63118" y="51345"/>
                  </a:lnTo>
                  <a:lnTo>
                    <a:pt x="70764" y="54596"/>
                  </a:lnTo>
                  <a:lnTo>
                    <a:pt x="76187" y="56768"/>
                  </a:lnTo>
                  <a:lnTo>
                    <a:pt x="76187" y="70357"/>
                  </a:lnTo>
                  <a:lnTo>
                    <a:pt x="71005" y="74624"/>
                  </a:lnTo>
                  <a:lnTo>
                    <a:pt x="87882" y="74624"/>
                  </a:lnTo>
                  <a:lnTo>
                    <a:pt x="91542" y="63952"/>
                  </a:lnTo>
                  <a:lnTo>
                    <a:pt x="87996" y="50042"/>
                  </a:lnTo>
                  <a:lnTo>
                    <a:pt x="78608" y="41708"/>
                  </a:lnTo>
                  <a:lnTo>
                    <a:pt x="62992" y="34899"/>
                  </a:lnTo>
                  <a:lnTo>
                    <a:pt x="56006" y="32092"/>
                  </a:lnTo>
                  <a:lnTo>
                    <a:pt x="49529" y="29590"/>
                  </a:lnTo>
                  <a:lnTo>
                    <a:pt x="49529" y="16814"/>
                  </a:lnTo>
                  <a:lnTo>
                    <a:pt x="54838" y="13067"/>
                  </a:lnTo>
                  <a:lnTo>
                    <a:pt x="87032" y="13067"/>
                  </a:lnTo>
                  <a:lnTo>
                    <a:pt x="88887" y="10743"/>
                  </a:lnTo>
                  <a:lnTo>
                    <a:pt x="78367" y="3433"/>
                  </a:lnTo>
                  <a:lnTo>
                    <a:pt x="65747" y="78"/>
                  </a:lnTo>
                  <a:close/>
                </a:path>
                <a:path w="462406" h="87680">
                  <a:moveTo>
                    <a:pt x="87032" y="13067"/>
                  </a:moveTo>
                  <a:lnTo>
                    <a:pt x="70116" y="13067"/>
                  </a:lnTo>
                  <a:lnTo>
                    <a:pt x="75780" y="15760"/>
                  </a:lnTo>
                  <a:lnTo>
                    <a:pt x="81254" y="20306"/>
                  </a:lnTo>
                  <a:lnTo>
                    <a:pt x="87032" y="13067"/>
                  </a:lnTo>
                  <a:close/>
                </a:path>
                <a:path w="462406" h="87680">
                  <a:moveTo>
                    <a:pt x="141713" y="0"/>
                  </a:moveTo>
                  <a:lnTo>
                    <a:pt x="127455" y="2217"/>
                  </a:lnTo>
                  <a:lnTo>
                    <a:pt x="116045" y="8707"/>
                  </a:lnTo>
                  <a:lnTo>
                    <a:pt x="107887" y="19155"/>
                  </a:lnTo>
                  <a:lnTo>
                    <a:pt x="103383" y="33244"/>
                  </a:lnTo>
                  <a:lnTo>
                    <a:pt x="104627" y="52577"/>
                  </a:lnTo>
                  <a:lnTo>
                    <a:pt x="125574" y="84842"/>
                  </a:lnTo>
                  <a:lnTo>
                    <a:pt x="139865" y="87680"/>
                  </a:lnTo>
                  <a:lnTo>
                    <a:pt x="153337" y="85321"/>
                  </a:lnTo>
                  <a:lnTo>
                    <a:pt x="164303" y="78504"/>
                  </a:lnTo>
                  <a:lnTo>
                    <a:pt x="167129" y="74624"/>
                  </a:lnTo>
                  <a:lnTo>
                    <a:pt x="139856" y="74621"/>
                  </a:lnTo>
                  <a:lnTo>
                    <a:pt x="128256" y="70767"/>
                  </a:lnTo>
                  <a:lnTo>
                    <a:pt x="120692" y="59974"/>
                  </a:lnTo>
                  <a:lnTo>
                    <a:pt x="120599" y="38455"/>
                  </a:lnTo>
                  <a:lnTo>
                    <a:pt x="123850" y="24157"/>
                  </a:lnTo>
                  <a:lnTo>
                    <a:pt x="129914" y="16056"/>
                  </a:lnTo>
                  <a:lnTo>
                    <a:pt x="138263" y="13125"/>
                  </a:lnTo>
                  <a:lnTo>
                    <a:pt x="166402" y="13125"/>
                  </a:lnTo>
                  <a:lnTo>
                    <a:pt x="163294" y="8735"/>
                  </a:lnTo>
                  <a:lnTo>
                    <a:pt x="153508" y="2417"/>
                  </a:lnTo>
                  <a:lnTo>
                    <a:pt x="141713" y="0"/>
                  </a:lnTo>
                  <a:close/>
                </a:path>
                <a:path w="462406" h="87680">
                  <a:moveTo>
                    <a:pt x="166402" y="13125"/>
                  </a:moveTo>
                  <a:lnTo>
                    <a:pt x="138263" y="13125"/>
                  </a:lnTo>
                  <a:lnTo>
                    <a:pt x="150878" y="16707"/>
                  </a:lnTo>
                  <a:lnTo>
                    <a:pt x="158842" y="26963"/>
                  </a:lnTo>
                  <a:lnTo>
                    <a:pt x="161694" y="42985"/>
                  </a:lnTo>
                  <a:lnTo>
                    <a:pt x="159040" y="59729"/>
                  </a:lnTo>
                  <a:lnTo>
                    <a:pt x="151611" y="70619"/>
                  </a:lnTo>
                  <a:lnTo>
                    <a:pt x="140218" y="74621"/>
                  </a:lnTo>
                  <a:lnTo>
                    <a:pt x="139865" y="74624"/>
                  </a:lnTo>
                  <a:lnTo>
                    <a:pt x="167131" y="74621"/>
                  </a:lnTo>
                  <a:lnTo>
                    <a:pt x="172228" y="67622"/>
                  </a:lnTo>
                  <a:lnTo>
                    <a:pt x="176578" y="53065"/>
                  </a:lnTo>
                  <a:lnTo>
                    <a:pt x="175231" y="33861"/>
                  </a:lnTo>
                  <a:lnTo>
                    <a:pt x="170668" y="19150"/>
                  </a:lnTo>
                  <a:lnTo>
                    <a:pt x="166402" y="13125"/>
                  </a:lnTo>
                  <a:close/>
                </a:path>
                <a:path w="462406" h="87680">
                  <a:moveTo>
                    <a:pt x="223443" y="69354"/>
                  </a:moveTo>
                  <a:lnTo>
                    <a:pt x="215404" y="78396"/>
                  </a:lnTo>
                  <a:lnTo>
                    <a:pt x="220306" y="83540"/>
                  </a:lnTo>
                  <a:lnTo>
                    <a:pt x="227545" y="87680"/>
                  </a:lnTo>
                  <a:lnTo>
                    <a:pt x="237401" y="87680"/>
                  </a:lnTo>
                  <a:lnTo>
                    <a:pt x="248608" y="85538"/>
                  </a:lnTo>
                  <a:lnTo>
                    <a:pt x="258338" y="78856"/>
                  </a:lnTo>
                  <a:lnTo>
                    <a:pt x="260415" y="75539"/>
                  </a:lnTo>
                  <a:lnTo>
                    <a:pt x="231571" y="75539"/>
                  </a:lnTo>
                  <a:lnTo>
                    <a:pt x="226542" y="72973"/>
                  </a:lnTo>
                  <a:lnTo>
                    <a:pt x="223443" y="69354"/>
                  </a:lnTo>
                  <a:close/>
                </a:path>
                <a:path w="462406" h="87680">
                  <a:moveTo>
                    <a:pt x="269285" y="48756"/>
                  </a:moveTo>
                  <a:lnTo>
                    <a:pt x="252349" y="48756"/>
                  </a:lnTo>
                  <a:lnTo>
                    <a:pt x="251515" y="65414"/>
                  </a:lnTo>
                  <a:lnTo>
                    <a:pt x="244237" y="73873"/>
                  </a:lnTo>
                  <a:lnTo>
                    <a:pt x="231571" y="75539"/>
                  </a:lnTo>
                  <a:lnTo>
                    <a:pt x="260415" y="75539"/>
                  </a:lnTo>
                  <a:lnTo>
                    <a:pt x="265604" y="67251"/>
                  </a:lnTo>
                  <a:lnTo>
                    <a:pt x="269420" y="50339"/>
                  </a:lnTo>
                  <a:lnTo>
                    <a:pt x="269285" y="48756"/>
                  </a:lnTo>
                  <a:close/>
                </a:path>
                <a:path w="462406" h="87680">
                  <a:moveTo>
                    <a:pt x="244923" y="2711"/>
                  </a:moveTo>
                  <a:lnTo>
                    <a:pt x="229524" y="5293"/>
                  </a:lnTo>
                  <a:lnTo>
                    <a:pt x="219058" y="13224"/>
                  </a:lnTo>
                  <a:lnTo>
                    <a:pt x="214319" y="25634"/>
                  </a:lnTo>
                  <a:lnTo>
                    <a:pt x="217293" y="42530"/>
                  </a:lnTo>
                  <a:lnTo>
                    <a:pt x="225750" y="51903"/>
                  </a:lnTo>
                  <a:lnTo>
                    <a:pt x="242511" y="52518"/>
                  </a:lnTo>
                  <a:lnTo>
                    <a:pt x="252349" y="48756"/>
                  </a:lnTo>
                  <a:lnTo>
                    <a:pt x="269285" y="48756"/>
                  </a:lnTo>
                  <a:lnTo>
                    <a:pt x="268878" y="43992"/>
                  </a:lnTo>
                  <a:lnTo>
                    <a:pt x="232613" y="43992"/>
                  </a:lnTo>
                  <a:lnTo>
                    <a:pt x="227837" y="38925"/>
                  </a:lnTo>
                  <a:lnTo>
                    <a:pt x="227837" y="19265"/>
                  </a:lnTo>
                  <a:lnTo>
                    <a:pt x="233375" y="13715"/>
                  </a:lnTo>
                  <a:lnTo>
                    <a:pt x="260912" y="13715"/>
                  </a:lnTo>
                  <a:lnTo>
                    <a:pt x="254627" y="6683"/>
                  </a:lnTo>
                  <a:lnTo>
                    <a:pt x="244923" y="2711"/>
                  </a:lnTo>
                  <a:close/>
                </a:path>
                <a:path w="462406" h="87680">
                  <a:moveTo>
                    <a:pt x="260912" y="13715"/>
                  </a:moveTo>
                  <a:lnTo>
                    <a:pt x="240131" y="13715"/>
                  </a:lnTo>
                  <a:lnTo>
                    <a:pt x="250153" y="18440"/>
                  </a:lnTo>
                  <a:lnTo>
                    <a:pt x="255560" y="33629"/>
                  </a:lnTo>
                  <a:lnTo>
                    <a:pt x="251383" y="41134"/>
                  </a:lnTo>
                  <a:lnTo>
                    <a:pt x="245681" y="43992"/>
                  </a:lnTo>
                  <a:lnTo>
                    <a:pt x="268878" y="43992"/>
                  </a:lnTo>
                  <a:lnTo>
                    <a:pt x="267665" y="29769"/>
                  </a:lnTo>
                  <a:lnTo>
                    <a:pt x="262471" y="15460"/>
                  </a:lnTo>
                  <a:lnTo>
                    <a:pt x="260912" y="13715"/>
                  </a:lnTo>
                  <a:close/>
                </a:path>
                <a:path w="462406" h="87680">
                  <a:moveTo>
                    <a:pt x="309463" y="2304"/>
                  </a:moveTo>
                  <a:lnTo>
                    <a:pt x="297584" y="4973"/>
                  </a:lnTo>
                  <a:lnTo>
                    <a:pt x="288607" y="12912"/>
                  </a:lnTo>
                  <a:lnTo>
                    <a:pt x="282907" y="26009"/>
                  </a:lnTo>
                  <a:lnTo>
                    <a:pt x="280861" y="44150"/>
                  </a:lnTo>
                  <a:lnTo>
                    <a:pt x="282760" y="62594"/>
                  </a:lnTo>
                  <a:lnTo>
                    <a:pt x="288179" y="76122"/>
                  </a:lnTo>
                  <a:lnTo>
                    <a:pt x="296701" y="84542"/>
                  </a:lnTo>
                  <a:lnTo>
                    <a:pt x="307908" y="87665"/>
                  </a:lnTo>
                  <a:lnTo>
                    <a:pt x="308838" y="87680"/>
                  </a:lnTo>
                  <a:lnTo>
                    <a:pt x="320289" y="84923"/>
                  </a:lnTo>
                  <a:lnTo>
                    <a:pt x="329050" y="76810"/>
                  </a:lnTo>
                  <a:lnTo>
                    <a:pt x="329365" y="76072"/>
                  </a:lnTo>
                  <a:lnTo>
                    <a:pt x="308837" y="76071"/>
                  </a:lnTo>
                  <a:lnTo>
                    <a:pt x="301091" y="72366"/>
                  </a:lnTo>
                  <a:lnTo>
                    <a:pt x="296200" y="59839"/>
                  </a:lnTo>
                  <a:lnTo>
                    <a:pt x="296675" y="35469"/>
                  </a:lnTo>
                  <a:lnTo>
                    <a:pt x="299507" y="21440"/>
                  </a:lnTo>
                  <a:lnTo>
                    <a:pt x="304166" y="15155"/>
                  </a:lnTo>
                  <a:lnTo>
                    <a:pt x="330072" y="15155"/>
                  </a:lnTo>
                  <a:lnTo>
                    <a:pt x="329377" y="13449"/>
                  </a:lnTo>
                  <a:lnTo>
                    <a:pt x="320770" y="5234"/>
                  </a:lnTo>
                  <a:lnTo>
                    <a:pt x="309463" y="2304"/>
                  </a:lnTo>
                  <a:close/>
                </a:path>
                <a:path w="462406" h="87680">
                  <a:moveTo>
                    <a:pt x="330072" y="15155"/>
                  </a:moveTo>
                  <a:lnTo>
                    <a:pt x="304166" y="15155"/>
                  </a:lnTo>
                  <a:lnTo>
                    <a:pt x="314851" y="17285"/>
                  </a:lnTo>
                  <a:lnTo>
                    <a:pt x="320865" y="27360"/>
                  </a:lnTo>
                  <a:lnTo>
                    <a:pt x="318517" y="66802"/>
                  </a:lnTo>
                  <a:lnTo>
                    <a:pt x="308838" y="76072"/>
                  </a:lnTo>
                  <a:lnTo>
                    <a:pt x="329365" y="76071"/>
                  </a:lnTo>
                  <a:lnTo>
                    <a:pt x="334689" y="63582"/>
                  </a:lnTo>
                  <a:lnTo>
                    <a:pt x="336775" y="45476"/>
                  </a:lnTo>
                  <a:lnTo>
                    <a:pt x="334855" y="26885"/>
                  </a:lnTo>
                  <a:lnTo>
                    <a:pt x="330072" y="15155"/>
                  </a:lnTo>
                  <a:close/>
                </a:path>
                <a:path w="462406" h="87680">
                  <a:moveTo>
                    <a:pt x="375844" y="2305"/>
                  </a:moveTo>
                  <a:lnTo>
                    <a:pt x="363960" y="4972"/>
                  </a:lnTo>
                  <a:lnTo>
                    <a:pt x="354980" y="12909"/>
                  </a:lnTo>
                  <a:lnTo>
                    <a:pt x="349279" y="26002"/>
                  </a:lnTo>
                  <a:lnTo>
                    <a:pt x="347231" y="44139"/>
                  </a:lnTo>
                  <a:lnTo>
                    <a:pt x="349130" y="62593"/>
                  </a:lnTo>
                  <a:lnTo>
                    <a:pt x="354548" y="76125"/>
                  </a:lnTo>
                  <a:lnTo>
                    <a:pt x="363063" y="84546"/>
                  </a:lnTo>
                  <a:lnTo>
                    <a:pt x="374252" y="87665"/>
                  </a:lnTo>
                  <a:lnTo>
                    <a:pt x="375170" y="87680"/>
                  </a:lnTo>
                  <a:lnTo>
                    <a:pt x="386639" y="84925"/>
                  </a:lnTo>
                  <a:lnTo>
                    <a:pt x="395409" y="76819"/>
                  </a:lnTo>
                  <a:lnTo>
                    <a:pt x="395728" y="76072"/>
                  </a:lnTo>
                  <a:lnTo>
                    <a:pt x="375168" y="76071"/>
                  </a:lnTo>
                  <a:lnTo>
                    <a:pt x="367457" y="72361"/>
                  </a:lnTo>
                  <a:lnTo>
                    <a:pt x="362578" y="59818"/>
                  </a:lnTo>
                  <a:lnTo>
                    <a:pt x="363056" y="35447"/>
                  </a:lnTo>
                  <a:lnTo>
                    <a:pt x="365888" y="21423"/>
                  </a:lnTo>
                  <a:lnTo>
                    <a:pt x="370536" y="15147"/>
                  </a:lnTo>
                  <a:lnTo>
                    <a:pt x="396437" y="15147"/>
                  </a:lnTo>
                  <a:lnTo>
                    <a:pt x="395756" y="13474"/>
                  </a:lnTo>
                  <a:lnTo>
                    <a:pt x="387153" y="5251"/>
                  </a:lnTo>
                  <a:lnTo>
                    <a:pt x="375844" y="2305"/>
                  </a:lnTo>
                  <a:close/>
                </a:path>
                <a:path w="462406" h="87680">
                  <a:moveTo>
                    <a:pt x="396437" y="15147"/>
                  </a:moveTo>
                  <a:lnTo>
                    <a:pt x="370536" y="15147"/>
                  </a:lnTo>
                  <a:lnTo>
                    <a:pt x="381225" y="17283"/>
                  </a:lnTo>
                  <a:lnTo>
                    <a:pt x="387245" y="27360"/>
                  </a:lnTo>
                  <a:lnTo>
                    <a:pt x="384891" y="66796"/>
                  </a:lnTo>
                  <a:lnTo>
                    <a:pt x="375170" y="76072"/>
                  </a:lnTo>
                  <a:lnTo>
                    <a:pt x="395729" y="76071"/>
                  </a:lnTo>
                  <a:lnTo>
                    <a:pt x="401054" y="63601"/>
                  </a:lnTo>
                  <a:lnTo>
                    <a:pt x="403145" y="45509"/>
                  </a:lnTo>
                  <a:lnTo>
                    <a:pt x="401228" y="26914"/>
                  </a:lnTo>
                  <a:lnTo>
                    <a:pt x="396437" y="15147"/>
                  </a:lnTo>
                  <a:close/>
                </a:path>
                <a:path w="462406" h="87680">
                  <a:moveTo>
                    <a:pt x="462406" y="73977"/>
                  </a:moveTo>
                  <a:lnTo>
                    <a:pt x="412838" y="73977"/>
                  </a:lnTo>
                  <a:lnTo>
                    <a:pt x="412838" y="86156"/>
                  </a:lnTo>
                  <a:lnTo>
                    <a:pt x="462406" y="86156"/>
                  </a:lnTo>
                  <a:lnTo>
                    <a:pt x="462406" y="73977"/>
                  </a:lnTo>
                  <a:close/>
                </a:path>
                <a:path w="462406" h="87680">
                  <a:moveTo>
                    <a:pt x="446214" y="3860"/>
                  </a:moveTo>
                  <a:lnTo>
                    <a:pt x="435114" y="3860"/>
                  </a:lnTo>
                  <a:lnTo>
                    <a:pt x="429933" y="6959"/>
                  </a:lnTo>
                  <a:lnTo>
                    <a:pt x="424218" y="9054"/>
                  </a:lnTo>
                  <a:lnTo>
                    <a:pt x="416064" y="10578"/>
                  </a:lnTo>
                  <a:lnTo>
                    <a:pt x="416064" y="19900"/>
                  </a:lnTo>
                  <a:lnTo>
                    <a:pt x="431215" y="19900"/>
                  </a:lnTo>
                  <a:lnTo>
                    <a:pt x="431215" y="73977"/>
                  </a:lnTo>
                  <a:lnTo>
                    <a:pt x="446214" y="73977"/>
                  </a:lnTo>
                  <a:lnTo>
                    <a:pt x="446214" y="3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857328" y="6456358"/>
            <a:ext cx="445020" cy="383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0908" y="396001"/>
            <a:ext cx="214579" cy="308711"/>
          </a:xfrm>
          <a:custGeom>
            <a:avLst/>
            <a:gdLst/>
            <a:ahLst/>
            <a:cxnLst/>
            <a:rect l="l" t="t" r="r" b="b"/>
            <a:pathLst>
              <a:path w="214579" h="308711">
                <a:moveTo>
                  <a:pt x="13385" y="0"/>
                </a:moveTo>
                <a:lnTo>
                  <a:pt x="1295" y="0"/>
                </a:lnTo>
                <a:lnTo>
                  <a:pt x="0" y="863"/>
                </a:lnTo>
                <a:lnTo>
                  <a:pt x="0" y="307847"/>
                </a:lnTo>
                <a:lnTo>
                  <a:pt x="1295" y="308711"/>
                </a:lnTo>
                <a:lnTo>
                  <a:pt x="13385" y="308711"/>
                </a:lnTo>
                <a:lnTo>
                  <a:pt x="14681" y="307847"/>
                </a:lnTo>
                <a:lnTo>
                  <a:pt x="14681" y="191274"/>
                </a:lnTo>
                <a:lnTo>
                  <a:pt x="34072" y="172275"/>
                </a:lnTo>
                <a:lnTo>
                  <a:pt x="14681" y="172275"/>
                </a:lnTo>
                <a:lnTo>
                  <a:pt x="14681" y="863"/>
                </a:lnTo>
                <a:lnTo>
                  <a:pt x="13385" y="0"/>
                </a:lnTo>
                <a:close/>
              </a:path>
              <a:path w="214579" h="308711">
                <a:moveTo>
                  <a:pt x="76063" y="149390"/>
                </a:moveTo>
                <a:lnTo>
                  <a:pt x="57429" y="149390"/>
                </a:lnTo>
                <a:lnTo>
                  <a:pt x="195592" y="306984"/>
                </a:lnTo>
                <a:lnTo>
                  <a:pt x="196443" y="308279"/>
                </a:lnTo>
                <a:lnTo>
                  <a:pt x="197751" y="308711"/>
                </a:lnTo>
                <a:lnTo>
                  <a:pt x="213283" y="308711"/>
                </a:lnTo>
                <a:lnTo>
                  <a:pt x="214579" y="307416"/>
                </a:lnTo>
                <a:lnTo>
                  <a:pt x="212851" y="305257"/>
                </a:lnTo>
                <a:lnTo>
                  <a:pt x="76063" y="149390"/>
                </a:lnTo>
                <a:close/>
              </a:path>
              <a:path w="214579" h="308711">
                <a:moveTo>
                  <a:pt x="205079" y="0"/>
                </a:moveTo>
                <a:lnTo>
                  <a:pt x="189547" y="0"/>
                </a:lnTo>
                <a:lnTo>
                  <a:pt x="188252" y="444"/>
                </a:lnTo>
                <a:lnTo>
                  <a:pt x="14681" y="172275"/>
                </a:lnTo>
                <a:lnTo>
                  <a:pt x="34072" y="172275"/>
                </a:lnTo>
                <a:lnTo>
                  <a:pt x="57429" y="149390"/>
                </a:lnTo>
                <a:lnTo>
                  <a:pt x="76063" y="149390"/>
                </a:lnTo>
                <a:lnTo>
                  <a:pt x="67348" y="139458"/>
                </a:lnTo>
                <a:lnTo>
                  <a:pt x="206375" y="1739"/>
                </a:lnTo>
                <a:lnTo>
                  <a:pt x="205079" y="0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9751" y="396005"/>
            <a:ext cx="203764" cy="308711"/>
          </a:xfrm>
          <a:custGeom>
            <a:avLst/>
            <a:gdLst/>
            <a:ahLst/>
            <a:cxnLst/>
            <a:rect l="l" t="t" r="r" b="b"/>
            <a:pathLst>
              <a:path w="203764" h="308711">
                <a:moveTo>
                  <a:pt x="98437" y="0"/>
                </a:moveTo>
                <a:lnTo>
                  <a:pt x="863" y="0"/>
                </a:lnTo>
                <a:lnTo>
                  <a:pt x="7" y="856"/>
                </a:lnTo>
                <a:lnTo>
                  <a:pt x="0" y="307848"/>
                </a:lnTo>
                <a:lnTo>
                  <a:pt x="863" y="308711"/>
                </a:lnTo>
                <a:lnTo>
                  <a:pt x="13385" y="308711"/>
                </a:lnTo>
                <a:lnTo>
                  <a:pt x="14249" y="307848"/>
                </a:lnTo>
                <a:lnTo>
                  <a:pt x="14249" y="188671"/>
                </a:lnTo>
                <a:lnTo>
                  <a:pt x="102812" y="188621"/>
                </a:lnTo>
                <a:lnTo>
                  <a:pt x="119731" y="187409"/>
                </a:lnTo>
                <a:lnTo>
                  <a:pt x="135210" y="184596"/>
                </a:lnTo>
                <a:lnTo>
                  <a:pt x="149214" y="180214"/>
                </a:lnTo>
                <a:lnTo>
                  <a:pt x="160494" y="174866"/>
                </a:lnTo>
                <a:lnTo>
                  <a:pt x="14249" y="174866"/>
                </a:lnTo>
                <a:lnTo>
                  <a:pt x="14249" y="13385"/>
                </a:lnTo>
                <a:lnTo>
                  <a:pt x="159614" y="13385"/>
                </a:lnTo>
                <a:lnTo>
                  <a:pt x="159397" y="13247"/>
                </a:lnTo>
                <a:lnTo>
                  <a:pt x="146457" y="7536"/>
                </a:lnTo>
                <a:lnTo>
                  <a:pt x="131963" y="3386"/>
                </a:lnTo>
                <a:lnTo>
                  <a:pt x="115945" y="856"/>
                </a:lnTo>
                <a:lnTo>
                  <a:pt x="98437" y="0"/>
                </a:lnTo>
                <a:close/>
              </a:path>
              <a:path w="203764" h="308711">
                <a:moveTo>
                  <a:pt x="159614" y="13385"/>
                </a:moveTo>
                <a:lnTo>
                  <a:pt x="14249" y="13385"/>
                </a:lnTo>
                <a:lnTo>
                  <a:pt x="101437" y="13435"/>
                </a:lnTo>
                <a:lnTo>
                  <a:pt x="118011" y="14689"/>
                </a:lnTo>
                <a:lnTo>
                  <a:pt x="157499" y="28722"/>
                </a:lnTo>
                <a:lnTo>
                  <a:pt x="181331" y="58522"/>
                </a:lnTo>
                <a:lnTo>
                  <a:pt x="189119" y="104553"/>
                </a:lnTo>
                <a:lnTo>
                  <a:pt x="186810" y="118940"/>
                </a:lnTo>
                <a:lnTo>
                  <a:pt x="167871" y="152586"/>
                </a:lnTo>
                <a:lnTo>
                  <a:pt x="131221" y="171232"/>
                </a:lnTo>
                <a:lnTo>
                  <a:pt x="97142" y="174866"/>
                </a:lnTo>
                <a:lnTo>
                  <a:pt x="160494" y="174866"/>
                </a:lnTo>
                <a:lnTo>
                  <a:pt x="189749" y="147585"/>
                </a:lnTo>
                <a:lnTo>
                  <a:pt x="202874" y="108109"/>
                </a:lnTo>
                <a:lnTo>
                  <a:pt x="203764" y="92254"/>
                </a:lnTo>
                <a:lnTo>
                  <a:pt x="202600" y="77180"/>
                </a:lnTo>
                <a:lnTo>
                  <a:pt x="188568" y="39194"/>
                </a:lnTo>
                <a:lnTo>
                  <a:pt x="170750" y="20465"/>
                </a:lnTo>
                <a:lnTo>
                  <a:pt x="159614" y="13385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5091" y="396001"/>
            <a:ext cx="218033" cy="308711"/>
          </a:xfrm>
          <a:custGeom>
            <a:avLst/>
            <a:gdLst/>
            <a:ahLst/>
            <a:cxnLst/>
            <a:rect l="l" t="t" r="r" b="b"/>
            <a:pathLst>
              <a:path w="218033" h="308711">
                <a:moveTo>
                  <a:pt x="13373" y="0"/>
                </a:moveTo>
                <a:lnTo>
                  <a:pt x="1282" y="0"/>
                </a:lnTo>
                <a:lnTo>
                  <a:pt x="0" y="863"/>
                </a:lnTo>
                <a:lnTo>
                  <a:pt x="0" y="307847"/>
                </a:lnTo>
                <a:lnTo>
                  <a:pt x="1282" y="308711"/>
                </a:lnTo>
                <a:lnTo>
                  <a:pt x="14668" y="308711"/>
                </a:lnTo>
                <a:lnTo>
                  <a:pt x="16395" y="308279"/>
                </a:lnTo>
                <a:lnTo>
                  <a:pt x="16827" y="306984"/>
                </a:lnTo>
                <a:lnTo>
                  <a:pt x="30487" y="286257"/>
                </a:lnTo>
                <a:lnTo>
                  <a:pt x="14236" y="286257"/>
                </a:lnTo>
                <a:lnTo>
                  <a:pt x="14668" y="863"/>
                </a:lnTo>
                <a:lnTo>
                  <a:pt x="13373" y="0"/>
                </a:lnTo>
                <a:close/>
              </a:path>
              <a:path w="218033" h="308711">
                <a:moveTo>
                  <a:pt x="218033" y="23317"/>
                </a:moveTo>
                <a:lnTo>
                  <a:pt x="203784" y="23317"/>
                </a:lnTo>
                <a:lnTo>
                  <a:pt x="203352" y="307847"/>
                </a:lnTo>
                <a:lnTo>
                  <a:pt x="204647" y="308711"/>
                </a:lnTo>
                <a:lnTo>
                  <a:pt x="216738" y="308711"/>
                </a:lnTo>
                <a:lnTo>
                  <a:pt x="218033" y="307847"/>
                </a:lnTo>
                <a:lnTo>
                  <a:pt x="218033" y="23317"/>
                </a:lnTo>
                <a:close/>
              </a:path>
              <a:path w="218033" h="308711">
                <a:moveTo>
                  <a:pt x="216738" y="0"/>
                </a:moveTo>
                <a:lnTo>
                  <a:pt x="203352" y="0"/>
                </a:lnTo>
                <a:lnTo>
                  <a:pt x="201625" y="444"/>
                </a:lnTo>
                <a:lnTo>
                  <a:pt x="201193" y="1739"/>
                </a:lnTo>
                <a:lnTo>
                  <a:pt x="14236" y="286257"/>
                </a:lnTo>
                <a:lnTo>
                  <a:pt x="30487" y="286257"/>
                </a:lnTo>
                <a:lnTo>
                  <a:pt x="203784" y="23317"/>
                </a:lnTo>
                <a:lnTo>
                  <a:pt x="218033" y="23317"/>
                </a:lnTo>
                <a:lnTo>
                  <a:pt x="218033" y="863"/>
                </a:lnTo>
                <a:lnTo>
                  <a:pt x="216738" y="0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7418" y="396001"/>
            <a:ext cx="228396" cy="310006"/>
          </a:xfrm>
          <a:custGeom>
            <a:avLst/>
            <a:gdLst/>
            <a:ahLst/>
            <a:cxnLst/>
            <a:rect l="l" t="t" r="r" b="b"/>
            <a:pathLst>
              <a:path w="228396" h="310006">
                <a:moveTo>
                  <a:pt x="227101" y="0"/>
                </a:moveTo>
                <a:lnTo>
                  <a:pt x="67360" y="0"/>
                </a:lnTo>
                <a:lnTo>
                  <a:pt x="66065" y="863"/>
                </a:lnTo>
                <a:lnTo>
                  <a:pt x="65767" y="15919"/>
                </a:lnTo>
                <a:lnTo>
                  <a:pt x="65359" y="32236"/>
                </a:lnTo>
                <a:lnTo>
                  <a:pt x="63893" y="78179"/>
                </a:lnTo>
                <a:lnTo>
                  <a:pt x="61990" y="120388"/>
                </a:lnTo>
                <a:lnTo>
                  <a:pt x="59013" y="166600"/>
                </a:lnTo>
                <a:lnTo>
                  <a:pt x="55082" y="208798"/>
                </a:lnTo>
                <a:lnTo>
                  <a:pt x="48822" y="247926"/>
                </a:lnTo>
                <a:lnTo>
                  <a:pt x="31100" y="285218"/>
                </a:lnTo>
                <a:lnTo>
                  <a:pt x="2590" y="296621"/>
                </a:lnTo>
                <a:lnTo>
                  <a:pt x="1295" y="296621"/>
                </a:lnTo>
                <a:lnTo>
                  <a:pt x="0" y="297484"/>
                </a:lnTo>
                <a:lnTo>
                  <a:pt x="0" y="309143"/>
                </a:lnTo>
                <a:lnTo>
                  <a:pt x="1295" y="310006"/>
                </a:lnTo>
                <a:lnTo>
                  <a:pt x="2590" y="310006"/>
                </a:lnTo>
                <a:lnTo>
                  <a:pt x="14071" y="308929"/>
                </a:lnTo>
                <a:lnTo>
                  <a:pt x="49389" y="284356"/>
                </a:lnTo>
                <a:lnTo>
                  <a:pt x="65274" y="238789"/>
                </a:lnTo>
                <a:lnTo>
                  <a:pt x="70941" y="198722"/>
                </a:lnTo>
                <a:lnTo>
                  <a:pt x="74333" y="157451"/>
                </a:lnTo>
                <a:lnTo>
                  <a:pt x="76560" y="118516"/>
                </a:lnTo>
                <a:lnTo>
                  <a:pt x="78223" y="77734"/>
                </a:lnTo>
                <a:lnTo>
                  <a:pt x="79526" y="30528"/>
                </a:lnTo>
                <a:lnTo>
                  <a:pt x="79870" y="13385"/>
                </a:lnTo>
                <a:lnTo>
                  <a:pt x="228396" y="13385"/>
                </a:lnTo>
                <a:lnTo>
                  <a:pt x="228396" y="863"/>
                </a:lnTo>
                <a:lnTo>
                  <a:pt x="227101" y="0"/>
                </a:lnTo>
                <a:close/>
              </a:path>
              <a:path w="228396" h="310006">
                <a:moveTo>
                  <a:pt x="228396" y="13385"/>
                </a:moveTo>
                <a:lnTo>
                  <a:pt x="213715" y="13385"/>
                </a:lnTo>
                <a:lnTo>
                  <a:pt x="213715" y="307847"/>
                </a:lnTo>
                <a:lnTo>
                  <a:pt x="215023" y="308711"/>
                </a:lnTo>
                <a:lnTo>
                  <a:pt x="227101" y="308711"/>
                </a:lnTo>
                <a:lnTo>
                  <a:pt x="228396" y="307847"/>
                </a:lnTo>
                <a:lnTo>
                  <a:pt x="228396" y="13385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4214" y="704665"/>
            <a:ext cx="178447" cy="0"/>
          </a:xfrm>
          <a:custGeom>
            <a:avLst/>
            <a:gdLst/>
            <a:ahLst/>
            <a:cxnLst/>
            <a:rect l="l" t="t" r="r" b="b"/>
            <a:pathLst>
              <a:path w="178447">
                <a:moveTo>
                  <a:pt x="0" y="0"/>
                </a:moveTo>
                <a:lnTo>
                  <a:pt x="178447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2995" y="698315"/>
            <a:ext cx="180479" cy="0"/>
          </a:xfrm>
          <a:custGeom>
            <a:avLst/>
            <a:gdLst/>
            <a:ahLst/>
            <a:cxnLst/>
            <a:rect l="l" t="t" r="r" b="b"/>
            <a:pathLst>
              <a:path w="180479">
                <a:moveTo>
                  <a:pt x="0" y="0"/>
                </a:moveTo>
                <a:lnTo>
                  <a:pt x="180479" y="0"/>
                </a:lnTo>
              </a:path>
            </a:pathLst>
          </a:custGeom>
          <a:ln w="12700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2995" y="691965"/>
            <a:ext cx="180251" cy="0"/>
          </a:xfrm>
          <a:custGeom>
            <a:avLst/>
            <a:gdLst/>
            <a:ahLst/>
            <a:cxnLst/>
            <a:rect l="l" t="t" r="r" b="b"/>
            <a:pathLst>
              <a:path w="180251">
                <a:moveTo>
                  <a:pt x="0" y="0"/>
                </a:moveTo>
                <a:lnTo>
                  <a:pt x="180251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0336" y="409391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15951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2995" y="553535"/>
            <a:ext cx="164814" cy="0"/>
          </a:xfrm>
          <a:custGeom>
            <a:avLst/>
            <a:gdLst/>
            <a:ahLst/>
            <a:cxnLst/>
            <a:rect l="l" t="t" r="r" b="b"/>
            <a:pathLst>
              <a:path w="164814">
                <a:moveTo>
                  <a:pt x="0" y="0"/>
                </a:moveTo>
                <a:lnTo>
                  <a:pt x="164814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2995" y="547185"/>
            <a:ext cx="165366" cy="0"/>
          </a:xfrm>
          <a:custGeom>
            <a:avLst/>
            <a:gdLst/>
            <a:ahLst/>
            <a:cxnLst/>
            <a:rect l="l" t="t" r="r" b="b"/>
            <a:pathLst>
              <a:path w="165366">
                <a:moveTo>
                  <a:pt x="0" y="0"/>
                </a:moveTo>
                <a:lnTo>
                  <a:pt x="165366" y="0"/>
                </a:lnTo>
              </a:path>
            </a:pathLst>
          </a:custGeom>
          <a:ln w="12700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92995" y="540835"/>
            <a:ext cx="164357" cy="0"/>
          </a:xfrm>
          <a:custGeom>
            <a:avLst/>
            <a:gdLst/>
            <a:ahLst/>
            <a:cxnLst/>
            <a:rect l="l" t="t" r="r" b="b"/>
            <a:pathLst>
              <a:path w="164357">
                <a:moveTo>
                  <a:pt x="0" y="0"/>
                </a:moveTo>
                <a:lnTo>
                  <a:pt x="164357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2995" y="408755"/>
            <a:ext cx="173764" cy="0"/>
          </a:xfrm>
          <a:custGeom>
            <a:avLst/>
            <a:gdLst/>
            <a:ahLst/>
            <a:cxnLst/>
            <a:rect l="l" t="t" r="r" b="b"/>
            <a:pathLst>
              <a:path w="173764">
                <a:moveTo>
                  <a:pt x="0" y="0"/>
                </a:moveTo>
                <a:lnTo>
                  <a:pt x="173764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2995" y="402405"/>
            <a:ext cx="173989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12700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4214" y="396055"/>
            <a:ext cx="171969" cy="0"/>
          </a:xfrm>
          <a:custGeom>
            <a:avLst/>
            <a:gdLst/>
            <a:ahLst/>
            <a:cxnLst/>
            <a:rect l="l" t="t" r="r" b="b"/>
            <a:pathLst>
              <a:path w="171969">
                <a:moveTo>
                  <a:pt x="0" y="0"/>
                </a:moveTo>
                <a:lnTo>
                  <a:pt x="171969" y="0"/>
                </a:lnTo>
              </a:path>
            </a:pathLst>
          </a:custGeom>
          <a:ln w="3175">
            <a:solidFill>
              <a:srgbClr val="0056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3003" y="1092353"/>
            <a:ext cx="222884" cy="590257"/>
          </a:xfrm>
          <a:custGeom>
            <a:avLst/>
            <a:gdLst/>
            <a:ahLst/>
            <a:cxnLst/>
            <a:rect l="l" t="t" r="r" b="b"/>
            <a:pathLst>
              <a:path w="222884" h="590257">
                <a:moveTo>
                  <a:pt x="222884" y="25590"/>
                </a:moveTo>
                <a:lnTo>
                  <a:pt x="194830" y="25590"/>
                </a:lnTo>
                <a:lnTo>
                  <a:pt x="194830" y="588606"/>
                </a:lnTo>
                <a:lnTo>
                  <a:pt x="197294" y="590257"/>
                </a:lnTo>
                <a:lnTo>
                  <a:pt x="220408" y="590257"/>
                </a:lnTo>
                <a:lnTo>
                  <a:pt x="222884" y="588606"/>
                </a:lnTo>
                <a:lnTo>
                  <a:pt x="222884" y="25590"/>
                </a:lnTo>
                <a:close/>
              </a:path>
              <a:path w="222884" h="590257">
                <a:moveTo>
                  <a:pt x="418541" y="0"/>
                </a:moveTo>
                <a:lnTo>
                  <a:pt x="1650" y="0"/>
                </a:lnTo>
                <a:lnTo>
                  <a:pt x="0" y="1651"/>
                </a:lnTo>
                <a:lnTo>
                  <a:pt x="0" y="23939"/>
                </a:lnTo>
                <a:lnTo>
                  <a:pt x="1650" y="25590"/>
                </a:lnTo>
                <a:lnTo>
                  <a:pt x="418541" y="25590"/>
                </a:lnTo>
                <a:lnTo>
                  <a:pt x="421017" y="23939"/>
                </a:lnTo>
                <a:lnTo>
                  <a:pt x="421017" y="1651"/>
                </a:lnTo>
                <a:lnTo>
                  <a:pt x="4185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6684" y="1084098"/>
            <a:ext cx="430098" cy="606767"/>
          </a:xfrm>
          <a:custGeom>
            <a:avLst/>
            <a:gdLst/>
            <a:ahLst/>
            <a:cxnLst/>
            <a:rect l="l" t="t" r="r" b="b"/>
            <a:pathLst>
              <a:path w="430098" h="606767">
                <a:moveTo>
                  <a:pt x="215455" y="0"/>
                </a:moveTo>
                <a:lnTo>
                  <a:pt x="159960" y="5315"/>
                </a:lnTo>
                <a:lnTo>
                  <a:pt x="111397" y="20683"/>
                </a:lnTo>
                <a:lnTo>
                  <a:pt x="70569" y="45234"/>
                </a:lnTo>
                <a:lnTo>
                  <a:pt x="38276" y="78098"/>
                </a:lnTo>
                <a:lnTo>
                  <a:pt x="15323" y="118407"/>
                </a:lnTo>
                <a:lnTo>
                  <a:pt x="2511" y="165291"/>
                </a:lnTo>
                <a:lnTo>
                  <a:pt x="0" y="199770"/>
                </a:lnTo>
                <a:lnTo>
                  <a:pt x="0" y="413588"/>
                </a:lnTo>
                <a:lnTo>
                  <a:pt x="5652" y="461556"/>
                </a:lnTo>
                <a:lnTo>
                  <a:pt x="22043" y="504461"/>
                </a:lnTo>
                <a:lnTo>
                  <a:pt x="48318" y="541248"/>
                </a:lnTo>
                <a:lnTo>
                  <a:pt x="83626" y="570864"/>
                </a:lnTo>
                <a:lnTo>
                  <a:pt x="127114" y="592255"/>
                </a:lnTo>
                <a:lnTo>
                  <a:pt x="177929" y="604367"/>
                </a:lnTo>
                <a:lnTo>
                  <a:pt x="215455" y="606767"/>
                </a:lnTo>
                <a:lnTo>
                  <a:pt x="234446" y="606161"/>
                </a:lnTo>
                <a:lnTo>
                  <a:pt x="287233" y="597375"/>
                </a:lnTo>
                <a:lnTo>
                  <a:pt x="330250" y="580351"/>
                </a:lnTo>
                <a:lnTo>
                  <a:pt x="215455" y="580351"/>
                </a:lnTo>
                <a:lnTo>
                  <a:pt x="201744" y="580010"/>
                </a:lnTo>
                <a:lnTo>
                  <a:pt x="154174" y="572906"/>
                </a:lnTo>
                <a:lnTo>
                  <a:pt x="113139" y="557293"/>
                </a:lnTo>
                <a:lnTo>
                  <a:pt x="79312" y="534085"/>
                </a:lnTo>
                <a:lnTo>
                  <a:pt x="53366" y="504194"/>
                </a:lnTo>
                <a:lnTo>
                  <a:pt x="35971" y="468533"/>
                </a:lnTo>
                <a:lnTo>
                  <a:pt x="27799" y="428015"/>
                </a:lnTo>
                <a:lnTo>
                  <a:pt x="27241" y="413588"/>
                </a:lnTo>
                <a:lnTo>
                  <a:pt x="27241" y="199770"/>
                </a:lnTo>
                <a:lnTo>
                  <a:pt x="32044" y="155372"/>
                </a:lnTo>
                <a:lnTo>
                  <a:pt x="46052" y="116278"/>
                </a:lnTo>
                <a:lnTo>
                  <a:pt x="68664" y="83224"/>
                </a:lnTo>
                <a:lnTo>
                  <a:pt x="99277" y="56946"/>
                </a:lnTo>
                <a:lnTo>
                  <a:pt x="137290" y="38179"/>
                </a:lnTo>
                <a:lnTo>
                  <a:pt x="182101" y="27659"/>
                </a:lnTo>
                <a:lnTo>
                  <a:pt x="215455" y="25590"/>
                </a:lnTo>
                <a:lnTo>
                  <a:pt x="328820" y="25590"/>
                </a:lnTo>
                <a:lnTo>
                  <a:pt x="318979" y="20683"/>
                </a:lnTo>
                <a:lnTo>
                  <a:pt x="270636" y="5315"/>
                </a:lnTo>
                <a:lnTo>
                  <a:pt x="234558" y="601"/>
                </a:lnTo>
                <a:lnTo>
                  <a:pt x="215455" y="0"/>
                </a:lnTo>
                <a:close/>
              </a:path>
              <a:path w="430098" h="606767">
                <a:moveTo>
                  <a:pt x="328820" y="25590"/>
                </a:moveTo>
                <a:lnTo>
                  <a:pt x="215455" y="25590"/>
                </a:lnTo>
                <a:lnTo>
                  <a:pt x="232347" y="26112"/>
                </a:lnTo>
                <a:lnTo>
                  <a:pt x="248585" y="27659"/>
                </a:lnTo>
                <a:lnTo>
                  <a:pt x="293144" y="38179"/>
                </a:lnTo>
                <a:lnTo>
                  <a:pt x="330990" y="56946"/>
                </a:lnTo>
                <a:lnTo>
                  <a:pt x="361503" y="83224"/>
                </a:lnTo>
                <a:lnTo>
                  <a:pt x="384064" y="116278"/>
                </a:lnTo>
                <a:lnTo>
                  <a:pt x="398055" y="155372"/>
                </a:lnTo>
                <a:lnTo>
                  <a:pt x="402856" y="199770"/>
                </a:lnTo>
                <a:lnTo>
                  <a:pt x="402538" y="424511"/>
                </a:lnTo>
                <a:lnTo>
                  <a:pt x="395128" y="465480"/>
                </a:lnTo>
                <a:lnTo>
                  <a:pt x="378417" y="501641"/>
                </a:lnTo>
                <a:lnTo>
                  <a:pt x="353099" y="532074"/>
                </a:lnTo>
                <a:lnTo>
                  <a:pt x="319868" y="555861"/>
                </a:lnTo>
                <a:lnTo>
                  <a:pt x="279418" y="572082"/>
                </a:lnTo>
                <a:lnTo>
                  <a:pt x="232443" y="579818"/>
                </a:lnTo>
                <a:lnTo>
                  <a:pt x="215455" y="580351"/>
                </a:lnTo>
                <a:lnTo>
                  <a:pt x="330250" y="580351"/>
                </a:lnTo>
                <a:lnTo>
                  <a:pt x="371073" y="551968"/>
                </a:lnTo>
                <a:lnTo>
                  <a:pt x="400387" y="517455"/>
                </a:lnTo>
                <a:lnTo>
                  <a:pt x="420139" y="476472"/>
                </a:lnTo>
                <a:lnTo>
                  <a:pt x="429459" y="430075"/>
                </a:lnTo>
                <a:lnTo>
                  <a:pt x="430098" y="413588"/>
                </a:lnTo>
                <a:lnTo>
                  <a:pt x="430098" y="199770"/>
                </a:lnTo>
                <a:lnTo>
                  <a:pt x="424495" y="148986"/>
                </a:lnTo>
                <a:lnTo>
                  <a:pt x="408232" y="104197"/>
                </a:lnTo>
                <a:lnTo>
                  <a:pt x="382129" y="66274"/>
                </a:lnTo>
                <a:lnTo>
                  <a:pt x="347003" y="36084"/>
                </a:lnTo>
                <a:lnTo>
                  <a:pt x="333432" y="27889"/>
                </a:lnTo>
                <a:lnTo>
                  <a:pt x="328820" y="25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1674" y="1092349"/>
            <a:ext cx="385398" cy="590257"/>
          </a:xfrm>
          <a:custGeom>
            <a:avLst/>
            <a:gdLst/>
            <a:ahLst/>
            <a:cxnLst/>
            <a:rect l="l" t="t" r="r" b="b"/>
            <a:pathLst>
              <a:path w="385398" h="590257">
                <a:moveTo>
                  <a:pt x="181597" y="0"/>
                </a:moveTo>
                <a:lnTo>
                  <a:pt x="2463" y="0"/>
                </a:lnTo>
                <a:lnTo>
                  <a:pt x="0" y="1651"/>
                </a:lnTo>
                <a:lnTo>
                  <a:pt x="0" y="588606"/>
                </a:lnTo>
                <a:lnTo>
                  <a:pt x="2463" y="590257"/>
                </a:lnTo>
                <a:lnTo>
                  <a:pt x="181597" y="590257"/>
                </a:lnTo>
                <a:lnTo>
                  <a:pt x="200957" y="589807"/>
                </a:lnTo>
                <a:lnTo>
                  <a:pt x="253526" y="583107"/>
                </a:lnTo>
                <a:lnTo>
                  <a:pt x="297644" y="568548"/>
                </a:lnTo>
                <a:lnTo>
                  <a:pt x="305203" y="564667"/>
                </a:lnTo>
                <a:lnTo>
                  <a:pt x="28067" y="564667"/>
                </a:lnTo>
                <a:lnTo>
                  <a:pt x="28067" y="286461"/>
                </a:lnTo>
                <a:lnTo>
                  <a:pt x="304577" y="286461"/>
                </a:lnTo>
                <a:lnTo>
                  <a:pt x="292268" y="281308"/>
                </a:lnTo>
                <a:lnTo>
                  <a:pt x="278263" y="276793"/>
                </a:lnTo>
                <a:lnTo>
                  <a:pt x="263334" y="273253"/>
                </a:lnTo>
                <a:lnTo>
                  <a:pt x="275992" y="269064"/>
                </a:lnTo>
                <a:lnTo>
                  <a:pt x="288783" y="263580"/>
                </a:lnTo>
                <a:lnTo>
                  <a:pt x="293759" y="260870"/>
                </a:lnTo>
                <a:lnTo>
                  <a:pt x="28067" y="260870"/>
                </a:lnTo>
                <a:lnTo>
                  <a:pt x="28067" y="25590"/>
                </a:lnTo>
                <a:lnTo>
                  <a:pt x="298290" y="25590"/>
                </a:lnTo>
                <a:lnTo>
                  <a:pt x="287297" y="19775"/>
                </a:lnTo>
                <a:lnTo>
                  <a:pt x="241102" y="5196"/>
                </a:lnTo>
                <a:lnTo>
                  <a:pt x="202981" y="596"/>
                </a:lnTo>
                <a:lnTo>
                  <a:pt x="181597" y="0"/>
                </a:lnTo>
                <a:close/>
              </a:path>
              <a:path w="385398" h="590257">
                <a:moveTo>
                  <a:pt x="304577" y="286461"/>
                </a:moveTo>
                <a:lnTo>
                  <a:pt x="28067" y="286461"/>
                </a:lnTo>
                <a:lnTo>
                  <a:pt x="203597" y="286538"/>
                </a:lnTo>
                <a:lnTo>
                  <a:pt x="221904" y="287503"/>
                </a:lnTo>
                <a:lnTo>
                  <a:pt x="269523" y="296832"/>
                </a:lnTo>
                <a:lnTo>
                  <a:pt x="306500" y="315363"/>
                </a:lnTo>
                <a:lnTo>
                  <a:pt x="333236" y="342519"/>
                </a:lnTo>
                <a:lnTo>
                  <a:pt x="350131" y="377722"/>
                </a:lnTo>
                <a:lnTo>
                  <a:pt x="357587" y="420397"/>
                </a:lnTo>
                <a:lnTo>
                  <a:pt x="358044" y="436182"/>
                </a:lnTo>
                <a:lnTo>
                  <a:pt x="356749" y="450122"/>
                </a:lnTo>
                <a:lnTo>
                  <a:pt x="346074" y="487602"/>
                </a:lnTo>
                <a:lnTo>
                  <a:pt x="315964" y="526806"/>
                </a:lnTo>
                <a:lnTo>
                  <a:pt x="281442" y="547531"/>
                </a:lnTo>
                <a:lnTo>
                  <a:pt x="236661" y="560306"/>
                </a:lnTo>
                <a:lnTo>
                  <a:pt x="181597" y="564667"/>
                </a:lnTo>
                <a:lnTo>
                  <a:pt x="305203" y="564667"/>
                </a:lnTo>
                <a:lnTo>
                  <a:pt x="342912" y="537263"/>
                </a:lnTo>
                <a:lnTo>
                  <a:pt x="366391" y="505163"/>
                </a:lnTo>
                <a:lnTo>
                  <a:pt x="380632" y="465889"/>
                </a:lnTo>
                <a:lnTo>
                  <a:pt x="385398" y="419647"/>
                </a:lnTo>
                <a:lnTo>
                  <a:pt x="384378" y="404278"/>
                </a:lnTo>
                <a:lnTo>
                  <a:pt x="374979" y="362536"/>
                </a:lnTo>
                <a:lnTo>
                  <a:pt x="356301" y="327765"/>
                </a:lnTo>
                <a:lnTo>
                  <a:pt x="328634" y="300508"/>
                </a:lnTo>
                <a:lnTo>
                  <a:pt x="305338" y="286779"/>
                </a:lnTo>
                <a:lnTo>
                  <a:pt x="304577" y="286461"/>
                </a:lnTo>
                <a:close/>
              </a:path>
              <a:path w="385398" h="590257">
                <a:moveTo>
                  <a:pt x="298290" y="25590"/>
                </a:moveTo>
                <a:lnTo>
                  <a:pt x="181597" y="25590"/>
                </a:lnTo>
                <a:lnTo>
                  <a:pt x="188365" y="25653"/>
                </a:lnTo>
                <a:lnTo>
                  <a:pt x="209830" y="26771"/>
                </a:lnTo>
                <a:lnTo>
                  <a:pt x="262261" y="37828"/>
                </a:lnTo>
                <a:lnTo>
                  <a:pt x="298518" y="58770"/>
                </a:lnTo>
                <a:lnTo>
                  <a:pt x="325640" y="98362"/>
                </a:lnTo>
                <a:lnTo>
                  <a:pt x="333457" y="146627"/>
                </a:lnTo>
                <a:lnTo>
                  <a:pt x="332343" y="161735"/>
                </a:lnTo>
                <a:lnTo>
                  <a:pt x="320312" y="201094"/>
                </a:lnTo>
                <a:lnTo>
                  <a:pt x="295965" y="231032"/>
                </a:lnTo>
                <a:lnTo>
                  <a:pt x="260227" y="250949"/>
                </a:lnTo>
                <a:lnTo>
                  <a:pt x="214023" y="260239"/>
                </a:lnTo>
                <a:lnTo>
                  <a:pt x="196456" y="260870"/>
                </a:lnTo>
                <a:lnTo>
                  <a:pt x="293759" y="260870"/>
                </a:lnTo>
                <a:lnTo>
                  <a:pt x="330671" y="231851"/>
                </a:lnTo>
                <a:lnTo>
                  <a:pt x="351130" y="198325"/>
                </a:lnTo>
                <a:lnTo>
                  <a:pt x="360892" y="157048"/>
                </a:lnTo>
                <a:lnTo>
                  <a:pt x="361565" y="141659"/>
                </a:lnTo>
                <a:lnTo>
                  <a:pt x="361055" y="129056"/>
                </a:lnTo>
                <a:lnTo>
                  <a:pt x="349667" y="81784"/>
                </a:lnTo>
                <a:lnTo>
                  <a:pt x="321311" y="42225"/>
                </a:lnTo>
                <a:lnTo>
                  <a:pt x="299932" y="26459"/>
                </a:lnTo>
                <a:lnTo>
                  <a:pt x="298290" y="25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6541" y="1092348"/>
            <a:ext cx="469734" cy="590257"/>
          </a:xfrm>
          <a:custGeom>
            <a:avLst/>
            <a:gdLst/>
            <a:ahLst/>
            <a:cxnLst/>
            <a:rect l="l" t="t" r="r" b="b"/>
            <a:pathLst>
              <a:path w="469734" h="590257">
                <a:moveTo>
                  <a:pt x="248488" y="0"/>
                </a:moveTo>
                <a:lnTo>
                  <a:pt x="221233" y="0"/>
                </a:lnTo>
                <a:lnTo>
                  <a:pt x="218770" y="1650"/>
                </a:lnTo>
                <a:lnTo>
                  <a:pt x="217944" y="4140"/>
                </a:lnTo>
                <a:lnTo>
                  <a:pt x="825" y="584479"/>
                </a:lnTo>
                <a:lnTo>
                  <a:pt x="0" y="587781"/>
                </a:lnTo>
                <a:lnTo>
                  <a:pt x="1650" y="590257"/>
                </a:lnTo>
                <a:lnTo>
                  <a:pt x="26415" y="590257"/>
                </a:lnTo>
                <a:lnTo>
                  <a:pt x="28066" y="588606"/>
                </a:lnTo>
                <a:lnTo>
                  <a:pt x="28892" y="586130"/>
                </a:lnTo>
                <a:lnTo>
                  <a:pt x="96583" y="405333"/>
                </a:lnTo>
                <a:lnTo>
                  <a:pt x="401877" y="405333"/>
                </a:lnTo>
                <a:lnTo>
                  <a:pt x="392308" y="379755"/>
                </a:lnTo>
                <a:lnTo>
                  <a:pt x="105676" y="379755"/>
                </a:lnTo>
                <a:lnTo>
                  <a:pt x="233629" y="33858"/>
                </a:lnTo>
                <a:lnTo>
                  <a:pt x="262907" y="33858"/>
                </a:lnTo>
                <a:lnTo>
                  <a:pt x="251790" y="4140"/>
                </a:lnTo>
                <a:lnTo>
                  <a:pt x="250964" y="1650"/>
                </a:lnTo>
                <a:lnTo>
                  <a:pt x="248488" y="0"/>
                </a:lnTo>
                <a:close/>
              </a:path>
              <a:path w="469734" h="590257">
                <a:moveTo>
                  <a:pt x="401877" y="405333"/>
                </a:moveTo>
                <a:lnTo>
                  <a:pt x="373138" y="405333"/>
                </a:lnTo>
                <a:lnTo>
                  <a:pt x="440004" y="586130"/>
                </a:lnTo>
                <a:lnTo>
                  <a:pt x="441667" y="588606"/>
                </a:lnTo>
                <a:lnTo>
                  <a:pt x="443318" y="590257"/>
                </a:lnTo>
                <a:lnTo>
                  <a:pt x="468083" y="590257"/>
                </a:lnTo>
                <a:lnTo>
                  <a:pt x="469734" y="587781"/>
                </a:lnTo>
                <a:lnTo>
                  <a:pt x="468896" y="584479"/>
                </a:lnTo>
                <a:lnTo>
                  <a:pt x="401877" y="405333"/>
                </a:lnTo>
                <a:close/>
              </a:path>
              <a:path w="469734" h="590257">
                <a:moveTo>
                  <a:pt x="262907" y="33858"/>
                </a:moveTo>
                <a:lnTo>
                  <a:pt x="236092" y="33858"/>
                </a:lnTo>
                <a:lnTo>
                  <a:pt x="364058" y="379755"/>
                </a:lnTo>
                <a:lnTo>
                  <a:pt x="392308" y="379755"/>
                </a:lnTo>
                <a:lnTo>
                  <a:pt x="262907" y="338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3093" y="1092353"/>
            <a:ext cx="389636" cy="590257"/>
          </a:xfrm>
          <a:custGeom>
            <a:avLst/>
            <a:gdLst/>
            <a:ahLst/>
            <a:cxnLst/>
            <a:rect l="l" t="t" r="r" b="b"/>
            <a:pathLst>
              <a:path w="389636" h="590257">
                <a:moveTo>
                  <a:pt x="188213" y="0"/>
                </a:moveTo>
                <a:lnTo>
                  <a:pt x="1650" y="0"/>
                </a:lnTo>
                <a:lnTo>
                  <a:pt x="0" y="1651"/>
                </a:lnTo>
                <a:lnTo>
                  <a:pt x="0" y="588606"/>
                </a:lnTo>
                <a:lnTo>
                  <a:pt x="1650" y="590257"/>
                </a:lnTo>
                <a:lnTo>
                  <a:pt x="25577" y="590257"/>
                </a:lnTo>
                <a:lnTo>
                  <a:pt x="27228" y="588606"/>
                </a:lnTo>
                <a:lnTo>
                  <a:pt x="27228" y="360756"/>
                </a:lnTo>
                <a:lnTo>
                  <a:pt x="188213" y="360756"/>
                </a:lnTo>
                <a:lnTo>
                  <a:pt x="242323" y="356359"/>
                </a:lnTo>
                <a:lnTo>
                  <a:pt x="288517" y="343415"/>
                </a:lnTo>
                <a:lnTo>
                  <a:pt x="307350" y="334340"/>
                </a:lnTo>
                <a:lnTo>
                  <a:pt x="27228" y="334340"/>
                </a:lnTo>
                <a:lnTo>
                  <a:pt x="27228" y="25590"/>
                </a:lnTo>
                <a:lnTo>
                  <a:pt x="305051" y="25590"/>
                </a:lnTo>
                <a:lnTo>
                  <a:pt x="302460" y="24118"/>
                </a:lnTo>
                <a:lnTo>
                  <a:pt x="258929" y="8023"/>
                </a:lnTo>
                <a:lnTo>
                  <a:pt x="207219" y="510"/>
                </a:lnTo>
                <a:lnTo>
                  <a:pt x="188213" y="0"/>
                </a:lnTo>
                <a:close/>
              </a:path>
              <a:path w="389636" h="590257">
                <a:moveTo>
                  <a:pt x="305051" y="25590"/>
                </a:moveTo>
                <a:lnTo>
                  <a:pt x="27228" y="25590"/>
                </a:lnTo>
                <a:lnTo>
                  <a:pt x="201685" y="25957"/>
                </a:lnTo>
                <a:lnTo>
                  <a:pt x="218868" y="27257"/>
                </a:lnTo>
                <a:lnTo>
                  <a:pt x="264692" y="36741"/>
                </a:lnTo>
                <a:lnTo>
                  <a:pt x="301850" y="54478"/>
                </a:lnTo>
                <a:lnTo>
                  <a:pt x="330238" y="80316"/>
                </a:lnTo>
                <a:lnTo>
                  <a:pt x="349755" y="114101"/>
                </a:lnTo>
                <a:lnTo>
                  <a:pt x="360300" y="155679"/>
                </a:lnTo>
                <a:lnTo>
                  <a:pt x="362295" y="187651"/>
                </a:lnTo>
                <a:lnTo>
                  <a:pt x="361307" y="203039"/>
                </a:lnTo>
                <a:lnTo>
                  <a:pt x="352005" y="244359"/>
                </a:lnTo>
                <a:lnTo>
                  <a:pt x="333280" y="278214"/>
                </a:lnTo>
                <a:lnTo>
                  <a:pt x="305240" y="304349"/>
                </a:lnTo>
                <a:lnTo>
                  <a:pt x="267991" y="322506"/>
                </a:lnTo>
                <a:lnTo>
                  <a:pt x="221641" y="332427"/>
                </a:lnTo>
                <a:lnTo>
                  <a:pt x="185737" y="334340"/>
                </a:lnTo>
                <a:lnTo>
                  <a:pt x="307350" y="334340"/>
                </a:lnTo>
                <a:lnTo>
                  <a:pt x="347013" y="303844"/>
                </a:lnTo>
                <a:lnTo>
                  <a:pt x="370470" y="269902"/>
                </a:lnTo>
                <a:lnTo>
                  <a:pt x="384788" y="228759"/>
                </a:lnTo>
                <a:lnTo>
                  <a:pt x="389635" y="180784"/>
                </a:lnTo>
                <a:lnTo>
                  <a:pt x="389099" y="164275"/>
                </a:lnTo>
                <a:lnTo>
                  <a:pt x="381130" y="118872"/>
                </a:lnTo>
                <a:lnTo>
                  <a:pt x="363844" y="80043"/>
                </a:lnTo>
                <a:lnTo>
                  <a:pt x="337526" y="48291"/>
                </a:lnTo>
                <a:lnTo>
                  <a:pt x="315103" y="31302"/>
                </a:lnTo>
                <a:lnTo>
                  <a:pt x="305051" y="25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42024" y="1092348"/>
            <a:ext cx="416890" cy="590257"/>
          </a:xfrm>
          <a:custGeom>
            <a:avLst/>
            <a:gdLst/>
            <a:ahLst/>
            <a:cxnLst/>
            <a:rect l="l" t="t" r="r" b="b"/>
            <a:pathLst>
              <a:path w="416890" h="590257">
                <a:moveTo>
                  <a:pt x="25590" y="0"/>
                </a:moveTo>
                <a:lnTo>
                  <a:pt x="2476" y="0"/>
                </a:lnTo>
                <a:lnTo>
                  <a:pt x="0" y="1650"/>
                </a:lnTo>
                <a:lnTo>
                  <a:pt x="0" y="588606"/>
                </a:lnTo>
                <a:lnTo>
                  <a:pt x="2476" y="590257"/>
                </a:lnTo>
                <a:lnTo>
                  <a:pt x="28066" y="590257"/>
                </a:lnTo>
                <a:lnTo>
                  <a:pt x="31368" y="589432"/>
                </a:lnTo>
                <a:lnTo>
                  <a:pt x="32181" y="586955"/>
                </a:lnTo>
                <a:lnTo>
                  <a:pt x="58296" y="547331"/>
                </a:lnTo>
                <a:lnTo>
                  <a:pt x="27241" y="547331"/>
                </a:lnTo>
                <a:lnTo>
                  <a:pt x="28066" y="1650"/>
                </a:lnTo>
                <a:lnTo>
                  <a:pt x="25590" y="0"/>
                </a:lnTo>
                <a:close/>
              </a:path>
              <a:path w="416890" h="590257">
                <a:moveTo>
                  <a:pt x="416890" y="44576"/>
                </a:moveTo>
                <a:lnTo>
                  <a:pt x="389648" y="44576"/>
                </a:lnTo>
                <a:lnTo>
                  <a:pt x="388823" y="588606"/>
                </a:lnTo>
                <a:lnTo>
                  <a:pt x="391299" y="590257"/>
                </a:lnTo>
                <a:lnTo>
                  <a:pt x="414413" y="590257"/>
                </a:lnTo>
                <a:lnTo>
                  <a:pt x="416890" y="588606"/>
                </a:lnTo>
                <a:lnTo>
                  <a:pt x="416890" y="44576"/>
                </a:lnTo>
                <a:close/>
              </a:path>
              <a:path w="416890" h="590257">
                <a:moveTo>
                  <a:pt x="414413" y="0"/>
                </a:moveTo>
                <a:lnTo>
                  <a:pt x="388823" y="0"/>
                </a:lnTo>
                <a:lnTo>
                  <a:pt x="385521" y="825"/>
                </a:lnTo>
                <a:lnTo>
                  <a:pt x="384695" y="3301"/>
                </a:lnTo>
                <a:lnTo>
                  <a:pt x="27241" y="547331"/>
                </a:lnTo>
                <a:lnTo>
                  <a:pt x="58296" y="547331"/>
                </a:lnTo>
                <a:lnTo>
                  <a:pt x="389648" y="44576"/>
                </a:lnTo>
                <a:lnTo>
                  <a:pt x="416890" y="44576"/>
                </a:lnTo>
                <a:lnTo>
                  <a:pt x="416890" y="1650"/>
                </a:lnTo>
                <a:lnTo>
                  <a:pt x="41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8594" y="554720"/>
            <a:ext cx="341521" cy="454050"/>
          </a:xfrm>
          <a:custGeom>
            <a:avLst/>
            <a:gdLst/>
            <a:ahLst/>
            <a:cxnLst/>
            <a:rect l="l" t="t" r="r" b="b"/>
            <a:pathLst>
              <a:path w="341521" h="454050">
                <a:moveTo>
                  <a:pt x="184797" y="0"/>
                </a:moveTo>
                <a:lnTo>
                  <a:pt x="3810" y="0"/>
                </a:lnTo>
                <a:lnTo>
                  <a:pt x="0" y="3810"/>
                </a:lnTo>
                <a:lnTo>
                  <a:pt x="0" y="450253"/>
                </a:lnTo>
                <a:lnTo>
                  <a:pt x="3810" y="454050"/>
                </a:lnTo>
                <a:lnTo>
                  <a:pt x="11430" y="454050"/>
                </a:lnTo>
                <a:lnTo>
                  <a:pt x="200640" y="453654"/>
                </a:lnTo>
                <a:lnTo>
                  <a:pt x="247075" y="445950"/>
                </a:lnTo>
                <a:lnTo>
                  <a:pt x="284801" y="428711"/>
                </a:lnTo>
                <a:lnTo>
                  <a:pt x="313340" y="402323"/>
                </a:lnTo>
                <a:lnTo>
                  <a:pt x="332214" y="367174"/>
                </a:lnTo>
                <a:lnTo>
                  <a:pt x="333198" y="363880"/>
                </a:lnTo>
                <a:lnTo>
                  <a:pt x="102247" y="363880"/>
                </a:lnTo>
                <a:lnTo>
                  <a:pt x="102247" y="259092"/>
                </a:lnTo>
                <a:lnTo>
                  <a:pt x="330037" y="259092"/>
                </a:lnTo>
                <a:lnTo>
                  <a:pt x="327621" y="254035"/>
                </a:lnTo>
                <a:lnTo>
                  <a:pt x="302414" y="225419"/>
                </a:lnTo>
                <a:lnTo>
                  <a:pt x="278777" y="212102"/>
                </a:lnTo>
                <a:lnTo>
                  <a:pt x="282769" y="209570"/>
                </a:lnTo>
                <a:lnTo>
                  <a:pt x="291943" y="202481"/>
                </a:lnTo>
                <a:lnTo>
                  <a:pt x="299949" y="194232"/>
                </a:lnTo>
                <a:lnTo>
                  <a:pt x="306764" y="184728"/>
                </a:lnTo>
                <a:lnTo>
                  <a:pt x="310659" y="177177"/>
                </a:lnTo>
                <a:lnTo>
                  <a:pt x="102247" y="177177"/>
                </a:lnTo>
                <a:lnTo>
                  <a:pt x="102247" y="88277"/>
                </a:lnTo>
                <a:lnTo>
                  <a:pt x="317745" y="88277"/>
                </a:lnTo>
                <a:lnTo>
                  <a:pt x="317162" y="85649"/>
                </a:lnTo>
                <a:lnTo>
                  <a:pt x="299954" y="49127"/>
                </a:lnTo>
                <a:lnTo>
                  <a:pt x="271673" y="22256"/>
                </a:lnTo>
                <a:lnTo>
                  <a:pt x="233046" y="5669"/>
                </a:lnTo>
                <a:lnTo>
                  <a:pt x="201904" y="637"/>
                </a:lnTo>
                <a:lnTo>
                  <a:pt x="184797" y="0"/>
                </a:lnTo>
                <a:close/>
              </a:path>
              <a:path w="341521" h="454050">
                <a:moveTo>
                  <a:pt x="330037" y="259092"/>
                </a:moveTo>
                <a:lnTo>
                  <a:pt x="102247" y="259092"/>
                </a:lnTo>
                <a:lnTo>
                  <a:pt x="185248" y="259362"/>
                </a:lnTo>
                <a:lnTo>
                  <a:pt x="201873" y="262089"/>
                </a:lnTo>
                <a:lnTo>
                  <a:pt x="232096" y="286277"/>
                </a:lnTo>
                <a:lnTo>
                  <a:pt x="237434" y="313909"/>
                </a:lnTo>
                <a:lnTo>
                  <a:pt x="234977" y="329581"/>
                </a:lnTo>
                <a:lnTo>
                  <a:pt x="209128" y="358585"/>
                </a:lnTo>
                <a:lnTo>
                  <a:pt x="179717" y="363880"/>
                </a:lnTo>
                <a:lnTo>
                  <a:pt x="333198" y="363880"/>
                </a:lnTo>
                <a:lnTo>
                  <a:pt x="336276" y="353578"/>
                </a:lnTo>
                <a:lnTo>
                  <a:pt x="339192" y="339065"/>
                </a:lnTo>
                <a:lnTo>
                  <a:pt x="340947" y="323651"/>
                </a:lnTo>
                <a:lnTo>
                  <a:pt x="341521" y="307349"/>
                </a:lnTo>
                <a:lnTo>
                  <a:pt x="340199" y="292466"/>
                </a:lnTo>
                <a:lnTo>
                  <a:pt x="337432" y="278603"/>
                </a:lnTo>
                <a:lnTo>
                  <a:pt x="333235" y="265786"/>
                </a:lnTo>
                <a:lnTo>
                  <a:pt x="330037" y="259092"/>
                </a:lnTo>
                <a:close/>
              </a:path>
              <a:path w="341521" h="454050">
                <a:moveTo>
                  <a:pt x="317745" y="88277"/>
                </a:moveTo>
                <a:lnTo>
                  <a:pt x="170827" y="88277"/>
                </a:lnTo>
                <a:lnTo>
                  <a:pt x="175133" y="88387"/>
                </a:lnTo>
                <a:lnTo>
                  <a:pt x="190099" y="90909"/>
                </a:lnTo>
                <a:lnTo>
                  <a:pt x="202147" y="96792"/>
                </a:lnTo>
                <a:lnTo>
                  <a:pt x="211041" y="106082"/>
                </a:lnTo>
                <a:lnTo>
                  <a:pt x="216544" y="118820"/>
                </a:lnTo>
                <a:lnTo>
                  <a:pt x="218418" y="135051"/>
                </a:lnTo>
                <a:lnTo>
                  <a:pt x="215927" y="150743"/>
                </a:lnTo>
                <a:lnTo>
                  <a:pt x="209668" y="162605"/>
                </a:lnTo>
                <a:lnTo>
                  <a:pt x="199895" y="170832"/>
                </a:lnTo>
                <a:lnTo>
                  <a:pt x="186864" y="175624"/>
                </a:lnTo>
                <a:lnTo>
                  <a:pt x="170827" y="177177"/>
                </a:lnTo>
                <a:lnTo>
                  <a:pt x="310659" y="177177"/>
                </a:lnTo>
                <a:lnTo>
                  <a:pt x="321627" y="132257"/>
                </a:lnTo>
                <a:lnTo>
                  <a:pt x="322124" y="115047"/>
                </a:lnTo>
                <a:lnTo>
                  <a:pt x="320312" y="99859"/>
                </a:lnTo>
                <a:lnTo>
                  <a:pt x="317745" y="88277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7591" y="554724"/>
            <a:ext cx="421030" cy="454050"/>
          </a:xfrm>
          <a:custGeom>
            <a:avLst/>
            <a:gdLst/>
            <a:ahLst/>
            <a:cxnLst/>
            <a:rect l="l" t="t" r="r" b="b"/>
            <a:pathLst>
              <a:path w="421030" h="454050">
                <a:moveTo>
                  <a:pt x="264172" y="0"/>
                </a:moveTo>
                <a:lnTo>
                  <a:pt x="156209" y="0"/>
                </a:lnTo>
                <a:lnTo>
                  <a:pt x="152412" y="3174"/>
                </a:lnTo>
                <a:lnTo>
                  <a:pt x="149859" y="8889"/>
                </a:lnTo>
                <a:lnTo>
                  <a:pt x="2539" y="441350"/>
                </a:lnTo>
                <a:lnTo>
                  <a:pt x="0" y="448970"/>
                </a:lnTo>
                <a:lnTo>
                  <a:pt x="3174" y="454050"/>
                </a:lnTo>
                <a:lnTo>
                  <a:pt x="102234" y="454050"/>
                </a:lnTo>
                <a:lnTo>
                  <a:pt x="107327" y="450875"/>
                </a:lnTo>
                <a:lnTo>
                  <a:pt x="109219" y="444525"/>
                </a:lnTo>
                <a:lnTo>
                  <a:pt x="133362" y="367042"/>
                </a:lnTo>
                <a:lnTo>
                  <a:pt x="392539" y="367042"/>
                </a:lnTo>
                <a:lnTo>
                  <a:pt x="362469" y="278777"/>
                </a:lnTo>
                <a:lnTo>
                  <a:pt x="159384" y="278777"/>
                </a:lnTo>
                <a:lnTo>
                  <a:pt x="162268" y="269340"/>
                </a:lnTo>
                <a:lnTo>
                  <a:pt x="173837" y="230747"/>
                </a:lnTo>
                <a:lnTo>
                  <a:pt x="202978" y="131240"/>
                </a:lnTo>
                <a:lnTo>
                  <a:pt x="208927" y="111124"/>
                </a:lnTo>
                <a:lnTo>
                  <a:pt x="305352" y="111124"/>
                </a:lnTo>
                <a:lnTo>
                  <a:pt x="270522" y="8889"/>
                </a:lnTo>
                <a:lnTo>
                  <a:pt x="268617" y="3174"/>
                </a:lnTo>
                <a:lnTo>
                  <a:pt x="264172" y="0"/>
                </a:lnTo>
                <a:close/>
              </a:path>
              <a:path w="421030" h="454050">
                <a:moveTo>
                  <a:pt x="392539" y="367042"/>
                </a:moveTo>
                <a:lnTo>
                  <a:pt x="287667" y="367042"/>
                </a:lnTo>
                <a:lnTo>
                  <a:pt x="311175" y="444525"/>
                </a:lnTo>
                <a:lnTo>
                  <a:pt x="313067" y="450875"/>
                </a:lnTo>
                <a:lnTo>
                  <a:pt x="318147" y="454050"/>
                </a:lnTo>
                <a:lnTo>
                  <a:pt x="417220" y="454050"/>
                </a:lnTo>
                <a:lnTo>
                  <a:pt x="421030" y="448970"/>
                </a:lnTo>
                <a:lnTo>
                  <a:pt x="417855" y="441350"/>
                </a:lnTo>
                <a:lnTo>
                  <a:pt x="392539" y="367042"/>
                </a:lnTo>
                <a:close/>
              </a:path>
              <a:path w="421030" h="454050">
                <a:moveTo>
                  <a:pt x="305352" y="111124"/>
                </a:moveTo>
                <a:lnTo>
                  <a:pt x="208927" y="111124"/>
                </a:lnTo>
                <a:lnTo>
                  <a:pt x="213687" y="118594"/>
                </a:lnTo>
                <a:lnTo>
                  <a:pt x="216717" y="128858"/>
                </a:lnTo>
                <a:lnTo>
                  <a:pt x="234226" y="188534"/>
                </a:lnTo>
                <a:lnTo>
                  <a:pt x="245884" y="227720"/>
                </a:lnTo>
                <a:lnTo>
                  <a:pt x="257734" y="266416"/>
                </a:lnTo>
                <a:lnTo>
                  <a:pt x="261632" y="278777"/>
                </a:lnTo>
                <a:lnTo>
                  <a:pt x="362469" y="278777"/>
                </a:lnTo>
                <a:lnTo>
                  <a:pt x="305352" y="111124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2242" y="554724"/>
            <a:ext cx="523265" cy="454050"/>
          </a:xfrm>
          <a:custGeom>
            <a:avLst/>
            <a:gdLst/>
            <a:ahLst/>
            <a:cxnLst/>
            <a:rect l="l" t="t" r="r" b="b"/>
            <a:pathLst>
              <a:path w="523265" h="454050">
                <a:moveTo>
                  <a:pt x="97154" y="0"/>
                </a:moveTo>
                <a:lnTo>
                  <a:pt x="4432" y="0"/>
                </a:lnTo>
                <a:lnTo>
                  <a:pt x="0" y="3809"/>
                </a:lnTo>
                <a:lnTo>
                  <a:pt x="0" y="450240"/>
                </a:lnTo>
                <a:lnTo>
                  <a:pt x="4432" y="454050"/>
                </a:lnTo>
                <a:lnTo>
                  <a:pt x="519455" y="454050"/>
                </a:lnTo>
                <a:lnTo>
                  <a:pt x="523265" y="450240"/>
                </a:lnTo>
                <a:lnTo>
                  <a:pt x="523265" y="358165"/>
                </a:lnTo>
                <a:lnTo>
                  <a:pt x="101612" y="358165"/>
                </a:lnTo>
                <a:lnTo>
                  <a:pt x="101612" y="3809"/>
                </a:lnTo>
                <a:lnTo>
                  <a:pt x="97154" y="0"/>
                </a:lnTo>
                <a:close/>
              </a:path>
              <a:path w="523265" h="454050">
                <a:moveTo>
                  <a:pt x="308622" y="0"/>
                </a:moveTo>
                <a:lnTo>
                  <a:pt x="215277" y="0"/>
                </a:lnTo>
                <a:lnTo>
                  <a:pt x="211467" y="3809"/>
                </a:lnTo>
                <a:lnTo>
                  <a:pt x="211467" y="358165"/>
                </a:lnTo>
                <a:lnTo>
                  <a:pt x="312432" y="358165"/>
                </a:lnTo>
                <a:lnTo>
                  <a:pt x="312432" y="3809"/>
                </a:lnTo>
                <a:lnTo>
                  <a:pt x="308622" y="0"/>
                </a:lnTo>
                <a:close/>
              </a:path>
              <a:path w="523265" h="454050">
                <a:moveTo>
                  <a:pt x="519455" y="0"/>
                </a:moveTo>
                <a:lnTo>
                  <a:pt x="426097" y="0"/>
                </a:lnTo>
                <a:lnTo>
                  <a:pt x="422300" y="3809"/>
                </a:lnTo>
                <a:lnTo>
                  <a:pt x="422300" y="358165"/>
                </a:lnTo>
                <a:lnTo>
                  <a:pt x="523265" y="358165"/>
                </a:lnTo>
                <a:lnTo>
                  <a:pt x="523265" y="3809"/>
                </a:lnTo>
                <a:lnTo>
                  <a:pt x="519455" y="0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0433" y="554724"/>
            <a:ext cx="357530" cy="454050"/>
          </a:xfrm>
          <a:custGeom>
            <a:avLst/>
            <a:gdLst/>
            <a:ahLst/>
            <a:cxnLst/>
            <a:rect l="l" t="t" r="r" b="b"/>
            <a:pathLst>
              <a:path w="357530" h="454050">
                <a:moveTo>
                  <a:pt x="97167" y="0"/>
                </a:moveTo>
                <a:lnTo>
                  <a:pt x="3810" y="0"/>
                </a:lnTo>
                <a:lnTo>
                  <a:pt x="0" y="3809"/>
                </a:lnTo>
                <a:lnTo>
                  <a:pt x="0" y="450240"/>
                </a:lnTo>
                <a:lnTo>
                  <a:pt x="3810" y="454050"/>
                </a:lnTo>
                <a:lnTo>
                  <a:pt x="100965" y="454050"/>
                </a:lnTo>
                <a:lnTo>
                  <a:pt x="105422" y="451510"/>
                </a:lnTo>
                <a:lnTo>
                  <a:pt x="108597" y="446430"/>
                </a:lnTo>
                <a:lnTo>
                  <a:pt x="191240" y="309101"/>
                </a:lnTo>
                <a:lnTo>
                  <a:pt x="197718" y="297967"/>
                </a:lnTo>
                <a:lnTo>
                  <a:pt x="199220" y="295287"/>
                </a:lnTo>
                <a:lnTo>
                  <a:pt x="95897" y="295287"/>
                </a:lnTo>
                <a:lnTo>
                  <a:pt x="94349" y="290011"/>
                </a:lnTo>
                <a:lnTo>
                  <a:pt x="97059" y="249675"/>
                </a:lnTo>
                <a:lnTo>
                  <a:pt x="99071" y="209845"/>
                </a:lnTo>
                <a:lnTo>
                  <a:pt x="100593" y="161302"/>
                </a:lnTo>
                <a:lnTo>
                  <a:pt x="100965" y="3809"/>
                </a:lnTo>
                <a:lnTo>
                  <a:pt x="97167" y="0"/>
                </a:lnTo>
                <a:close/>
              </a:path>
              <a:path w="357530" h="454050">
                <a:moveTo>
                  <a:pt x="357530" y="161302"/>
                </a:moveTo>
                <a:lnTo>
                  <a:pt x="264820" y="161302"/>
                </a:lnTo>
                <a:lnTo>
                  <a:pt x="266386" y="165257"/>
                </a:lnTo>
                <a:lnTo>
                  <a:pt x="265218" y="177606"/>
                </a:lnTo>
                <a:lnTo>
                  <a:pt x="262011" y="215834"/>
                </a:lnTo>
                <a:lnTo>
                  <a:pt x="259270" y="257102"/>
                </a:lnTo>
                <a:lnTo>
                  <a:pt x="257479" y="295287"/>
                </a:lnTo>
                <a:lnTo>
                  <a:pt x="256552" y="450240"/>
                </a:lnTo>
                <a:lnTo>
                  <a:pt x="260362" y="454050"/>
                </a:lnTo>
                <a:lnTo>
                  <a:pt x="353720" y="454050"/>
                </a:lnTo>
                <a:lnTo>
                  <a:pt x="357530" y="450240"/>
                </a:lnTo>
                <a:lnTo>
                  <a:pt x="357530" y="161302"/>
                </a:lnTo>
                <a:close/>
              </a:path>
              <a:path w="357530" h="454050">
                <a:moveTo>
                  <a:pt x="353720" y="0"/>
                </a:moveTo>
                <a:lnTo>
                  <a:pt x="255930" y="0"/>
                </a:lnTo>
                <a:lnTo>
                  <a:pt x="251472" y="2539"/>
                </a:lnTo>
                <a:lnTo>
                  <a:pt x="248945" y="7619"/>
                </a:lnTo>
                <a:lnTo>
                  <a:pt x="157391" y="171702"/>
                </a:lnTo>
                <a:lnTo>
                  <a:pt x="137632" y="209845"/>
                </a:lnTo>
                <a:lnTo>
                  <a:pt x="119380" y="245927"/>
                </a:lnTo>
                <a:lnTo>
                  <a:pt x="99672" y="286887"/>
                </a:lnTo>
                <a:lnTo>
                  <a:pt x="95897" y="295287"/>
                </a:lnTo>
                <a:lnTo>
                  <a:pt x="199220" y="295287"/>
                </a:lnTo>
                <a:lnTo>
                  <a:pt x="223561" y="249675"/>
                </a:lnTo>
                <a:lnTo>
                  <a:pt x="241510" y="213044"/>
                </a:lnTo>
                <a:lnTo>
                  <a:pt x="261045" y="170131"/>
                </a:lnTo>
                <a:lnTo>
                  <a:pt x="264820" y="161302"/>
                </a:lnTo>
                <a:lnTo>
                  <a:pt x="357530" y="161302"/>
                </a:lnTo>
                <a:lnTo>
                  <a:pt x="357530" y="3809"/>
                </a:lnTo>
                <a:lnTo>
                  <a:pt x="353720" y="0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66163" y="554724"/>
            <a:ext cx="229260" cy="454050"/>
          </a:xfrm>
          <a:custGeom>
            <a:avLst/>
            <a:gdLst/>
            <a:ahLst/>
            <a:cxnLst/>
            <a:rect l="l" t="t" r="r" b="b"/>
            <a:pathLst>
              <a:path w="229260" h="454050">
                <a:moveTo>
                  <a:pt x="229260" y="94615"/>
                </a:moveTo>
                <a:lnTo>
                  <a:pt x="127647" y="94615"/>
                </a:lnTo>
                <a:lnTo>
                  <a:pt x="127647" y="450240"/>
                </a:lnTo>
                <a:lnTo>
                  <a:pt x="131444" y="454050"/>
                </a:lnTo>
                <a:lnTo>
                  <a:pt x="225450" y="454050"/>
                </a:lnTo>
                <a:lnTo>
                  <a:pt x="229260" y="450240"/>
                </a:lnTo>
                <a:lnTo>
                  <a:pt x="229260" y="94615"/>
                </a:lnTo>
                <a:close/>
              </a:path>
              <a:path w="229260" h="454050">
                <a:moveTo>
                  <a:pt x="352450" y="0"/>
                </a:moveTo>
                <a:lnTo>
                  <a:pt x="3822" y="0"/>
                </a:lnTo>
                <a:lnTo>
                  <a:pt x="0" y="3810"/>
                </a:lnTo>
                <a:lnTo>
                  <a:pt x="0" y="90805"/>
                </a:lnTo>
                <a:lnTo>
                  <a:pt x="3822" y="94615"/>
                </a:lnTo>
                <a:lnTo>
                  <a:pt x="352450" y="94615"/>
                </a:lnTo>
                <a:lnTo>
                  <a:pt x="356260" y="90805"/>
                </a:lnTo>
                <a:lnTo>
                  <a:pt x="356260" y="3810"/>
                </a:lnTo>
                <a:lnTo>
                  <a:pt x="352450" y="0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80943" y="554729"/>
            <a:ext cx="302285" cy="454050"/>
          </a:xfrm>
          <a:custGeom>
            <a:avLst/>
            <a:gdLst/>
            <a:ahLst/>
            <a:cxnLst/>
            <a:rect l="l" t="t" r="r" b="b"/>
            <a:pathLst>
              <a:path w="302285" h="454050">
                <a:moveTo>
                  <a:pt x="288302" y="0"/>
                </a:moveTo>
                <a:lnTo>
                  <a:pt x="3809" y="0"/>
                </a:lnTo>
                <a:lnTo>
                  <a:pt x="0" y="3797"/>
                </a:lnTo>
                <a:lnTo>
                  <a:pt x="0" y="450240"/>
                </a:lnTo>
                <a:lnTo>
                  <a:pt x="3809" y="454050"/>
                </a:lnTo>
                <a:lnTo>
                  <a:pt x="297827" y="454050"/>
                </a:lnTo>
                <a:lnTo>
                  <a:pt x="302285" y="450240"/>
                </a:lnTo>
                <a:lnTo>
                  <a:pt x="302285" y="365772"/>
                </a:lnTo>
                <a:lnTo>
                  <a:pt x="297827" y="361962"/>
                </a:lnTo>
                <a:lnTo>
                  <a:pt x="102247" y="361962"/>
                </a:lnTo>
                <a:lnTo>
                  <a:pt x="102247" y="269252"/>
                </a:lnTo>
                <a:lnTo>
                  <a:pt x="267360" y="269252"/>
                </a:lnTo>
                <a:lnTo>
                  <a:pt x="271170" y="265429"/>
                </a:lnTo>
                <a:lnTo>
                  <a:pt x="271170" y="182879"/>
                </a:lnTo>
                <a:lnTo>
                  <a:pt x="267360" y="179069"/>
                </a:lnTo>
                <a:lnTo>
                  <a:pt x="102247" y="179069"/>
                </a:lnTo>
                <a:lnTo>
                  <a:pt x="102247" y="92074"/>
                </a:lnTo>
                <a:lnTo>
                  <a:pt x="288302" y="92074"/>
                </a:lnTo>
                <a:lnTo>
                  <a:pt x="292112" y="88264"/>
                </a:lnTo>
                <a:lnTo>
                  <a:pt x="292112" y="3797"/>
                </a:lnTo>
                <a:lnTo>
                  <a:pt x="288302" y="0"/>
                </a:lnTo>
                <a:close/>
              </a:path>
            </a:pathLst>
          </a:custGeom>
          <a:solidFill>
            <a:srgbClr val="82C3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5416" y="801534"/>
            <a:ext cx="135808" cy="205137"/>
          </a:xfrm>
          <a:custGeom>
            <a:avLst/>
            <a:gdLst/>
            <a:ahLst/>
            <a:cxnLst/>
            <a:rect l="l" t="t" r="r" b="b"/>
            <a:pathLst>
              <a:path w="135808" h="205137">
                <a:moveTo>
                  <a:pt x="8661" y="168417"/>
                </a:moveTo>
                <a:lnTo>
                  <a:pt x="7543" y="168696"/>
                </a:lnTo>
                <a:lnTo>
                  <a:pt x="6705" y="169814"/>
                </a:lnTo>
                <a:lnTo>
                  <a:pt x="1117" y="177916"/>
                </a:lnTo>
                <a:lnTo>
                  <a:pt x="0" y="179034"/>
                </a:lnTo>
                <a:lnTo>
                  <a:pt x="34246" y="199892"/>
                </a:lnTo>
                <a:lnTo>
                  <a:pt x="80623" y="205137"/>
                </a:lnTo>
                <a:lnTo>
                  <a:pt x="94324" y="202209"/>
                </a:lnTo>
                <a:lnTo>
                  <a:pt x="106449" y="196999"/>
                </a:lnTo>
                <a:lnTo>
                  <a:pt x="115569" y="190346"/>
                </a:lnTo>
                <a:lnTo>
                  <a:pt x="54382" y="190346"/>
                </a:lnTo>
                <a:lnTo>
                  <a:pt x="40710" y="187258"/>
                </a:lnTo>
                <a:lnTo>
                  <a:pt x="28842" y="182476"/>
                </a:lnTo>
                <a:lnTo>
                  <a:pt x="18662" y="176426"/>
                </a:lnTo>
                <a:lnTo>
                  <a:pt x="8661" y="168417"/>
                </a:lnTo>
                <a:close/>
              </a:path>
              <a:path w="135808" h="205137">
                <a:moveTo>
                  <a:pt x="111888" y="14670"/>
                </a:moveTo>
                <a:lnTo>
                  <a:pt x="73633" y="14670"/>
                </a:lnTo>
                <a:lnTo>
                  <a:pt x="88319" y="17781"/>
                </a:lnTo>
                <a:lnTo>
                  <a:pt x="100122" y="24308"/>
                </a:lnTo>
                <a:lnTo>
                  <a:pt x="108775" y="33956"/>
                </a:lnTo>
                <a:lnTo>
                  <a:pt x="114010" y="46432"/>
                </a:lnTo>
                <a:lnTo>
                  <a:pt x="115559" y="61442"/>
                </a:lnTo>
                <a:lnTo>
                  <a:pt x="111086" y="72918"/>
                </a:lnTo>
                <a:lnTo>
                  <a:pt x="102341" y="82522"/>
                </a:lnTo>
                <a:lnTo>
                  <a:pt x="89199" y="89118"/>
                </a:lnTo>
                <a:lnTo>
                  <a:pt x="71539" y="91569"/>
                </a:lnTo>
                <a:lnTo>
                  <a:pt x="38290" y="91569"/>
                </a:lnTo>
                <a:lnTo>
                  <a:pt x="37439" y="92407"/>
                </a:lnTo>
                <a:lnTo>
                  <a:pt x="37439" y="104701"/>
                </a:lnTo>
                <a:lnTo>
                  <a:pt x="38290" y="105539"/>
                </a:lnTo>
                <a:lnTo>
                  <a:pt x="39966" y="105539"/>
                </a:lnTo>
                <a:lnTo>
                  <a:pt x="78148" y="105926"/>
                </a:lnTo>
                <a:lnTo>
                  <a:pt x="114794" y="125753"/>
                </a:lnTo>
                <a:lnTo>
                  <a:pt x="121052" y="151249"/>
                </a:lnTo>
                <a:lnTo>
                  <a:pt x="118325" y="162545"/>
                </a:lnTo>
                <a:lnTo>
                  <a:pt x="74253" y="189438"/>
                </a:lnTo>
                <a:lnTo>
                  <a:pt x="54382" y="190346"/>
                </a:lnTo>
                <a:lnTo>
                  <a:pt x="115569" y="190346"/>
                </a:lnTo>
                <a:lnTo>
                  <a:pt x="134833" y="152430"/>
                </a:lnTo>
                <a:lnTo>
                  <a:pt x="135808" y="135126"/>
                </a:lnTo>
                <a:lnTo>
                  <a:pt x="131607" y="122752"/>
                </a:lnTo>
                <a:lnTo>
                  <a:pt x="124236" y="112013"/>
                </a:lnTo>
                <a:lnTo>
                  <a:pt x="113639" y="103409"/>
                </a:lnTo>
                <a:lnTo>
                  <a:pt x="99758" y="97436"/>
                </a:lnTo>
                <a:lnTo>
                  <a:pt x="129912" y="59298"/>
                </a:lnTo>
                <a:lnTo>
                  <a:pt x="130672" y="42950"/>
                </a:lnTo>
                <a:lnTo>
                  <a:pt x="126346" y="31176"/>
                </a:lnTo>
                <a:lnTo>
                  <a:pt x="119058" y="20807"/>
                </a:lnTo>
                <a:lnTo>
                  <a:pt x="111888" y="14670"/>
                </a:lnTo>
                <a:close/>
              </a:path>
              <a:path w="135808" h="205137">
                <a:moveTo>
                  <a:pt x="63546" y="0"/>
                </a:moveTo>
                <a:lnTo>
                  <a:pt x="24295" y="9552"/>
                </a:lnTo>
                <a:lnTo>
                  <a:pt x="3911" y="24221"/>
                </a:lnTo>
                <a:lnTo>
                  <a:pt x="3911" y="25338"/>
                </a:lnTo>
                <a:lnTo>
                  <a:pt x="4749" y="26469"/>
                </a:lnTo>
                <a:lnTo>
                  <a:pt x="10337" y="34279"/>
                </a:lnTo>
                <a:lnTo>
                  <a:pt x="11175" y="35409"/>
                </a:lnTo>
                <a:lnTo>
                  <a:pt x="12293" y="35689"/>
                </a:lnTo>
                <a:lnTo>
                  <a:pt x="21546" y="28252"/>
                </a:lnTo>
                <a:lnTo>
                  <a:pt x="31031" y="22711"/>
                </a:lnTo>
                <a:lnTo>
                  <a:pt x="42537" y="18376"/>
                </a:lnTo>
                <a:lnTo>
                  <a:pt x="56569" y="15584"/>
                </a:lnTo>
                <a:lnTo>
                  <a:pt x="73633" y="14670"/>
                </a:lnTo>
                <a:lnTo>
                  <a:pt x="111888" y="14670"/>
                </a:lnTo>
                <a:lnTo>
                  <a:pt x="108971" y="12173"/>
                </a:lnTo>
                <a:lnTo>
                  <a:pt x="96249" y="5606"/>
                </a:lnTo>
                <a:lnTo>
                  <a:pt x="81053" y="1437"/>
                </a:lnTo>
                <a:lnTo>
                  <a:pt x="63546" y="0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820" y="804524"/>
            <a:ext cx="163194" cy="199796"/>
          </a:xfrm>
          <a:custGeom>
            <a:avLst/>
            <a:gdLst/>
            <a:ahLst/>
            <a:cxnLst/>
            <a:rect l="l" t="t" r="r" b="b"/>
            <a:pathLst>
              <a:path w="163194" h="199796">
                <a:moveTo>
                  <a:pt x="89700" y="0"/>
                </a:moveTo>
                <a:lnTo>
                  <a:pt x="73494" y="0"/>
                </a:lnTo>
                <a:lnTo>
                  <a:pt x="72656" y="825"/>
                </a:lnTo>
                <a:lnTo>
                  <a:pt x="72097" y="1955"/>
                </a:lnTo>
                <a:lnTo>
                  <a:pt x="558" y="197002"/>
                </a:lnTo>
                <a:lnTo>
                  <a:pt x="0" y="198678"/>
                </a:lnTo>
                <a:lnTo>
                  <a:pt x="838" y="199796"/>
                </a:lnTo>
                <a:lnTo>
                  <a:pt x="15087" y="199796"/>
                </a:lnTo>
                <a:lnTo>
                  <a:pt x="15925" y="198958"/>
                </a:lnTo>
                <a:lnTo>
                  <a:pt x="16484" y="197840"/>
                </a:lnTo>
                <a:lnTo>
                  <a:pt x="36880" y="141389"/>
                </a:lnTo>
                <a:lnTo>
                  <a:pt x="142438" y="141389"/>
                </a:lnTo>
                <a:lnTo>
                  <a:pt x="137191" y="127139"/>
                </a:lnTo>
                <a:lnTo>
                  <a:pt x="41643" y="127139"/>
                </a:lnTo>
                <a:lnTo>
                  <a:pt x="81318" y="17881"/>
                </a:lnTo>
                <a:lnTo>
                  <a:pt x="96961" y="17881"/>
                </a:lnTo>
                <a:lnTo>
                  <a:pt x="91097" y="1955"/>
                </a:lnTo>
                <a:lnTo>
                  <a:pt x="90538" y="825"/>
                </a:lnTo>
                <a:lnTo>
                  <a:pt x="89700" y="0"/>
                </a:lnTo>
                <a:close/>
              </a:path>
              <a:path w="163194" h="199796">
                <a:moveTo>
                  <a:pt x="142438" y="141389"/>
                </a:moveTo>
                <a:lnTo>
                  <a:pt x="126314" y="141389"/>
                </a:lnTo>
                <a:lnTo>
                  <a:pt x="146697" y="197840"/>
                </a:lnTo>
                <a:lnTo>
                  <a:pt x="147256" y="198958"/>
                </a:lnTo>
                <a:lnTo>
                  <a:pt x="148107" y="199796"/>
                </a:lnTo>
                <a:lnTo>
                  <a:pt x="162636" y="199796"/>
                </a:lnTo>
                <a:lnTo>
                  <a:pt x="163194" y="198678"/>
                </a:lnTo>
                <a:lnTo>
                  <a:pt x="162915" y="197002"/>
                </a:lnTo>
                <a:lnTo>
                  <a:pt x="142438" y="141389"/>
                </a:lnTo>
                <a:close/>
              </a:path>
              <a:path w="163194" h="199796">
                <a:moveTo>
                  <a:pt x="96961" y="17881"/>
                </a:moveTo>
                <a:lnTo>
                  <a:pt x="82156" y="17881"/>
                </a:lnTo>
                <a:lnTo>
                  <a:pt x="121551" y="127139"/>
                </a:lnTo>
                <a:lnTo>
                  <a:pt x="137191" y="127139"/>
                </a:lnTo>
                <a:lnTo>
                  <a:pt x="96961" y="17881"/>
                </a:lnTo>
                <a:close/>
              </a:path>
            </a:pathLst>
          </a:custGeom>
          <a:solidFill>
            <a:srgbClr val="0056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00000" y="792005"/>
            <a:ext cx="6552006" cy="0"/>
          </a:xfrm>
          <a:custGeom>
            <a:avLst/>
            <a:gdLst/>
            <a:ahLst/>
            <a:cxnLst/>
            <a:rect l="l" t="t" r="r" b="b"/>
            <a:pathLst>
              <a:path w="6552006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12700">
            <a:solidFill>
              <a:srgbClr val="2051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1109" y="552483"/>
            <a:ext cx="1524447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bg-BG" sz="800" cap="all" spc="300" dirty="0">
                <a:solidFill>
                  <a:srgbClr val="2051A3"/>
                </a:solidFill>
                <a:latin typeface="Proba Pro"/>
                <a:cs typeface="Proba Pro"/>
              </a:rPr>
              <a:t>Профил на компанията</a:t>
            </a:r>
            <a:endParaRPr lang="bg-BG" sz="800" cap="all" spc="300" dirty="0">
              <a:latin typeface="Proba Pro"/>
              <a:cs typeface="Proba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02750" y="567606"/>
            <a:ext cx="86246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bg-BG" sz="1200" b="1" spc="45" dirty="0" smtClean="0">
                <a:solidFill>
                  <a:srgbClr val="2051A3"/>
                </a:solidFill>
                <a:latin typeface="Uni Neue Bold"/>
                <a:cs typeface="Uni Neue Bold"/>
              </a:rPr>
              <a:t>Иновации</a:t>
            </a:r>
            <a:endParaRPr sz="1200" dirty="0">
              <a:latin typeface="Uni Neue Bold"/>
              <a:cs typeface="Uni Neue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767" y="2525876"/>
            <a:ext cx="1994056" cy="26002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bg-BG" sz="1200" spc="-1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За допълнителната Ви безопасност сме интегрирали информационна система за управление на транспорта, която позволява постоянен контрол върху напредъка на пратките и бърз достъп до множество запитвания. 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9999" y="823799"/>
            <a:ext cx="6565143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  <a:spcBef>
                <a:spcPts val="35"/>
              </a:spcBef>
            </a:pPr>
            <a:r>
              <a:rPr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tec</a:t>
            </a:r>
            <a:r>
              <a:rPr lang="en-US"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h</a:t>
            </a:r>
            <a:r>
              <a:rPr sz="3600" b="1" cap="all" dirty="0" smtClean="0">
                <a:solidFill>
                  <a:srgbClr val="00001F"/>
                </a:solidFill>
                <a:latin typeface="Proba Pro"/>
                <a:cs typeface="Proba Pro"/>
              </a:rPr>
              <a:t>nology</a:t>
            </a:r>
            <a:endParaRPr sz="3600" cap="all" dirty="0">
              <a:latin typeface="Proba Pro"/>
              <a:cs typeface="Proba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7299" y="5751554"/>
            <a:ext cx="5850251" cy="1454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Cargoplanet </a:t>
            </a: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се стреми да улесни работата Ви, като направи достъпа до информация по-бърз и лесен.</a:t>
            </a:r>
            <a:endParaRPr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>
              <a:lnSpc>
                <a:spcPct val="10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Добре дошли в нашата онлайн платформа, предназначена специално за Вас.</a:t>
            </a:r>
            <a:endParaRPr lang="en-US" sz="1150" dirty="0" smtClean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>
              <a:lnSpc>
                <a:spcPct val="100000"/>
              </a:lnSpc>
            </a:pPr>
            <a:endParaRPr lang="en-US" sz="115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>
              <a:lnSpc>
                <a:spcPct val="100000"/>
              </a:lnSpc>
            </a:pPr>
            <a:r>
              <a:rPr lang="bg-BG" sz="115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Със само няколко стъпки можете да се възползвате от предимството да бъдете регистриран потребител на </a:t>
            </a:r>
            <a:r>
              <a:rPr lang="en-US" sz="115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  <a:hlinkClick r:id="rId3"/>
              </a:rPr>
              <a:t>www.cargoplanet.eu</a:t>
            </a:r>
            <a:r>
              <a:rPr lang="en-US" sz="115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Uni Neue Regular"/>
              </a:rPr>
              <a:t>. </a:t>
            </a:r>
            <a:endParaRPr lang="en-US" sz="115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Uni Neue Regular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Uni Neue Regular"/>
              <a:cs typeface="Uni Neue Regular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3" y="6810006"/>
            <a:ext cx="362713" cy="3962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803"/>
            <a:ext cx="1758700" cy="862586"/>
          </a:xfrm>
          <a:prstGeom prst="rect">
            <a:avLst/>
          </a:prstGeom>
        </p:spPr>
      </p:pic>
      <p:sp>
        <p:nvSpPr>
          <p:cNvPr id="13" name="object 26"/>
          <p:cNvSpPr/>
          <p:nvPr/>
        </p:nvSpPr>
        <p:spPr>
          <a:xfrm>
            <a:off x="10152000" y="7020000"/>
            <a:ext cx="540002" cy="540004"/>
          </a:xfrm>
          <a:custGeom>
            <a:avLst/>
            <a:gdLst/>
            <a:ahLst/>
            <a:cxnLst/>
            <a:rect l="l" t="t" r="r" b="b"/>
            <a:pathLst>
              <a:path w="540002" h="540003">
                <a:moveTo>
                  <a:pt x="540002" y="1"/>
                </a:moveTo>
                <a:lnTo>
                  <a:pt x="0" y="540003"/>
                </a:lnTo>
                <a:lnTo>
                  <a:pt x="540002" y="540003"/>
                </a:lnTo>
                <a:lnTo>
                  <a:pt x="54000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8"/>
          <p:cNvSpPr txBox="1"/>
          <p:nvPr/>
        </p:nvSpPr>
        <p:spPr>
          <a:xfrm>
            <a:off x="527299" y="7098404"/>
            <a:ext cx="1318721" cy="107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cap="all" dirty="0" smtClean="0">
                <a:solidFill>
                  <a:srgbClr val="FFFFFF"/>
                </a:solidFill>
                <a:latin typeface="Uni Neue Bold" pitchFamily="50" charset="0"/>
                <a:cs typeface="DINCyr-Medium"/>
              </a:rPr>
              <a:t>www.cargoplanet.eu</a:t>
            </a:r>
            <a:endParaRPr sz="800" b="1" cap="all" dirty="0">
              <a:latin typeface="Uni Neue Bold" pitchFamily="50" charset="0"/>
              <a:cs typeface="DINCyr-Medium"/>
            </a:endParaRPr>
          </a:p>
        </p:txBody>
      </p:sp>
      <p:sp>
        <p:nvSpPr>
          <p:cNvPr id="15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152000" y="7098404"/>
            <a:ext cx="227380" cy="133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//</a:t>
            </a:r>
            <a:r>
              <a:rPr sz="800" spc="0" dirty="0" smtClean="0">
                <a:solidFill>
                  <a:srgbClr val="231F20"/>
                </a:solidFill>
                <a:latin typeface="Uni Neue"/>
                <a:cs typeface="DINCyr-Medium"/>
              </a:rPr>
              <a:t>/ </a:t>
            </a:r>
            <a:r>
              <a:rPr sz="800" spc="-80" dirty="0" smtClean="0">
                <a:solidFill>
                  <a:srgbClr val="231F20"/>
                </a:solidFill>
                <a:latin typeface="Uni Neue"/>
                <a:cs typeface="DINCyr-Medium"/>
              </a:rPr>
              <a:t> </a:t>
            </a:r>
            <a:fld id="{81D60167-4931-47E6-BA6A-407CBD079E47}" type="slidenum">
              <a:rPr sz="800" b="1" spc="-35" dirty="0" smtClean="0">
                <a:solidFill>
                  <a:srgbClr val="231F20"/>
                </a:solidFill>
                <a:latin typeface="Uni Neue"/>
                <a:cs typeface="Lato Thin"/>
              </a:rPr>
              <a:t>9</a:t>
            </a:fld>
            <a:endParaRPr sz="800" b="1" dirty="0">
              <a:latin typeface="Uni Neue"/>
              <a:cs typeface="Lato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846</Words>
  <Application>Microsoft Office PowerPoint</Application>
  <PresentationFormat>Custom</PresentationFormat>
  <Paragraphs>123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DINCyr-Medium</vt:lpstr>
      <vt:lpstr>Lato Thin</vt:lpstr>
      <vt:lpstr>Montserrat</vt:lpstr>
      <vt:lpstr>Proba Pro</vt:lpstr>
      <vt:lpstr>Proba Pro ExLt</vt:lpstr>
      <vt:lpstr>Proba Pro Lt</vt:lpstr>
      <vt:lpstr>Proba Pro Md</vt:lpstr>
      <vt:lpstr>Uni Neue</vt:lpstr>
      <vt:lpstr>Uni Neue Bold</vt:lpstr>
      <vt:lpstr>Uni Neue Book</vt:lpstr>
      <vt:lpstr>Uni Neue Heavy</vt:lpstr>
      <vt:lpstr>Uni Neue Regular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DIRECTIONS</dc:title>
  <dc:creator>admin</dc:creator>
  <cp:lastModifiedBy>Dimitar Gyaurov</cp:lastModifiedBy>
  <cp:revision>75</cp:revision>
  <dcterms:created xsi:type="dcterms:W3CDTF">2019-07-08T13:01:44Z</dcterms:created>
  <dcterms:modified xsi:type="dcterms:W3CDTF">2019-07-25T10:34:28Z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2019-06-24T00:00:00Z</vt:filetime>
  </property>
  <property fmtid="{D5CDD505-2E9C-101B-9397-08002B2CF9AE}" pid="3" name="LastSaved">
    <vt:filetime>2019-07-08T00:00:00Z</vt:filetime>
  </property>
</Properties>
</file>